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sldIdLst>
    <p:sldId id="257" r:id="rId3"/>
    <p:sldId id="277" r:id="rId4"/>
    <p:sldId id="258" r:id="rId5"/>
    <p:sldId id="312" r:id="rId6"/>
    <p:sldId id="280" r:id="rId7"/>
    <p:sldId id="262" r:id="rId8"/>
    <p:sldId id="261" r:id="rId9"/>
    <p:sldId id="304" r:id="rId10"/>
    <p:sldId id="311" r:id="rId11"/>
    <p:sldId id="268" r:id="rId12"/>
    <p:sldId id="305" r:id="rId13"/>
    <p:sldId id="282" r:id="rId14"/>
    <p:sldId id="264" r:id="rId15"/>
    <p:sldId id="306" r:id="rId16"/>
    <p:sldId id="283" r:id="rId17"/>
    <p:sldId id="266" r:id="rId18"/>
    <p:sldId id="307" r:id="rId19"/>
    <p:sldId id="284" r:id="rId20"/>
    <p:sldId id="272" r:id="rId21"/>
    <p:sldId id="308" r:id="rId22"/>
    <p:sldId id="285" r:id="rId23"/>
    <p:sldId id="270" r:id="rId24"/>
    <p:sldId id="309" r:id="rId25"/>
    <p:sldId id="286" r:id="rId26"/>
    <p:sldId id="274" r:id="rId27"/>
    <p:sldId id="310" r:id="rId28"/>
  </p:sldIdLst>
  <p:sldSz cx="12192000" cy="6858000"/>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253917"/>
    <a:srgbClr val="5381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1" d="100"/>
          <a:sy n="101" d="100"/>
        </p:scale>
        <p:origin x="150"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788C4-BC70-4DEB-BAE1-3EB2278FAB99}" type="doc">
      <dgm:prSet loTypeId="urn:microsoft.com/office/officeart/2005/8/layout/orgChart1" loCatId="hierarchy" qsTypeId="urn:microsoft.com/office/officeart/2005/8/quickstyle/3d1" qsCatId="3D" csTypeId="urn:microsoft.com/office/officeart/2005/8/colors/accent3_5" csCatId="accent3" phldr="1"/>
      <dgm:spPr/>
      <dgm:t>
        <a:bodyPr/>
        <a:lstStyle/>
        <a:p>
          <a:endParaRPr lang="pt-BR"/>
        </a:p>
      </dgm:t>
    </dgm:pt>
    <dgm:pt modelId="{BD60A26C-72EA-4686-9A42-65AD3B9739AB}">
      <dgm:prSet phldrT="[Texto]" custT="1"/>
      <dgm:spPr/>
      <dgm:t>
        <a:bodyPr/>
        <a:lstStyle/>
        <a:p>
          <a:r>
            <a:rPr lang="pt-BR" sz="2800" b="1" dirty="0" smtClean="0">
              <a:solidFill>
                <a:schemeClr val="tx1">
                  <a:lumMod val="75000"/>
                  <a:lumOff val="25000"/>
                </a:schemeClr>
              </a:solidFill>
            </a:rPr>
            <a:t>INOVA MAIS</a:t>
          </a:r>
          <a:endParaRPr lang="pt-BR" sz="2800" b="1" dirty="0">
            <a:solidFill>
              <a:schemeClr val="tx1">
                <a:lumMod val="75000"/>
                <a:lumOff val="25000"/>
              </a:schemeClr>
            </a:solidFill>
          </a:endParaRPr>
        </a:p>
      </dgm:t>
    </dgm:pt>
    <dgm:pt modelId="{A50BEF92-052A-4D5E-B908-04FC710F57E8}" type="parTrans" cxnId="{E2680214-98E0-4C53-85F5-F5F5B932BDAA}">
      <dgm:prSet/>
      <dgm:spPr/>
      <dgm:t>
        <a:bodyPr/>
        <a:lstStyle/>
        <a:p>
          <a:endParaRPr lang="pt-BR" sz="800" b="1">
            <a:solidFill>
              <a:schemeClr val="tx1">
                <a:lumMod val="75000"/>
                <a:lumOff val="25000"/>
              </a:schemeClr>
            </a:solidFill>
          </a:endParaRPr>
        </a:p>
      </dgm:t>
    </dgm:pt>
    <dgm:pt modelId="{73487C62-08DA-47B1-B568-11E2BE6A7840}" type="sibTrans" cxnId="{E2680214-98E0-4C53-85F5-F5F5B932BDAA}">
      <dgm:prSet/>
      <dgm:spPr/>
      <dgm:t>
        <a:bodyPr/>
        <a:lstStyle/>
        <a:p>
          <a:endParaRPr lang="pt-BR" sz="800" b="1">
            <a:solidFill>
              <a:schemeClr val="tx1">
                <a:lumMod val="75000"/>
                <a:lumOff val="25000"/>
              </a:schemeClr>
            </a:solidFill>
          </a:endParaRPr>
        </a:p>
      </dgm:t>
    </dgm:pt>
    <dgm:pt modelId="{6F851459-6908-4290-8AD2-3D5AC4152CA3}">
      <dgm:prSet custT="1"/>
      <dgm:spPr/>
      <dgm:t>
        <a:bodyPr/>
        <a:lstStyle/>
        <a:p>
          <a:r>
            <a:rPr lang="pt-BR" sz="1600" b="1" dirty="0" smtClean="0">
              <a:solidFill>
                <a:schemeClr val="tx1">
                  <a:lumMod val="75000"/>
                  <a:lumOff val="25000"/>
                </a:schemeClr>
              </a:solidFill>
            </a:rPr>
            <a:t>Desenvolvimento do Ecossistema de Inovação de Goiás</a:t>
          </a:r>
          <a:endParaRPr lang="pt-BR" sz="1600" b="1" dirty="0">
            <a:solidFill>
              <a:schemeClr val="tx1">
                <a:lumMod val="75000"/>
                <a:lumOff val="25000"/>
              </a:schemeClr>
            </a:solidFill>
          </a:endParaRPr>
        </a:p>
      </dgm:t>
    </dgm:pt>
    <dgm:pt modelId="{87736DBB-B391-4BB0-AFA4-A078042883E3}" type="parTrans" cxnId="{C1EEBBE3-624C-4F5E-8561-A5879FEF74BD}">
      <dgm:prSet/>
      <dgm:spPr/>
      <dgm:t>
        <a:bodyPr/>
        <a:lstStyle/>
        <a:p>
          <a:endParaRPr lang="pt-BR" b="1">
            <a:solidFill>
              <a:schemeClr val="tx1">
                <a:lumMod val="75000"/>
                <a:lumOff val="25000"/>
              </a:schemeClr>
            </a:solidFill>
          </a:endParaRPr>
        </a:p>
      </dgm:t>
    </dgm:pt>
    <dgm:pt modelId="{DDF1A208-9BFC-4252-8CD4-D10782C42316}" type="sibTrans" cxnId="{C1EEBBE3-624C-4F5E-8561-A5879FEF74BD}">
      <dgm:prSet/>
      <dgm:spPr/>
      <dgm:t>
        <a:bodyPr/>
        <a:lstStyle/>
        <a:p>
          <a:endParaRPr lang="pt-BR" b="1">
            <a:solidFill>
              <a:schemeClr val="tx1">
                <a:lumMod val="75000"/>
                <a:lumOff val="25000"/>
              </a:schemeClr>
            </a:solidFill>
          </a:endParaRPr>
        </a:p>
      </dgm:t>
    </dgm:pt>
    <dgm:pt modelId="{8CDCDE1A-6A4B-4811-9029-67B060F7DB7B}">
      <dgm:prSet custT="1"/>
      <dgm:spPr/>
      <dgm:t>
        <a:bodyPr/>
        <a:lstStyle/>
        <a:p>
          <a:r>
            <a:rPr lang="pt-BR" sz="1300" b="1" dirty="0" smtClean="0">
              <a:solidFill>
                <a:schemeClr val="tx1">
                  <a:lumMod val="75000"/>
                  <a:lumOff val="25000"/>
                </a:schemeClr>
              </a:solidFill>
            </a:rPr>
            <a:t>Escola de Talento Implantada</a:t>
          </a:r>
          <a:endParaRPr lang="pt-BR" sz="1300" b="1" dirty="0">
            <a:solidFill>
              <a:schemeClr val="tx1">
                <a:lumMod val="75000"/>
                <a:lumOff val="25000"/>
              </a:schemeClr>
            </a:solidFill>
          </a:endParaRPr>
        </a:p>
      </dgm:t>
    </dgm:pt>
    <dgm:pt modelId="{204757A6-75ED-4A06-8262-F3710EBB7B9D}" type="parTrans" cxnId="{04A0AB71-08B9-400E-ADDE-7CB588E3915D}">
      <dgm:prSet/>
      <dgm:spPr/>
      <dgm:t>
        <a:bodyPr/>
        <a:lstStyle/>
        <a:p>
          <a:endParaRPr lang="pt-BR" b="1">
            <a:solidFill>
              <a:schemeClr val="tx1">
                <a:lumMod val="75000"/>
                <a:lumOff val="25000"/>
              </a:schemeClr>
            </a:solidFill>
          </a:endParaRPr>
        </a:p>
      </dgm:t>
    </dgm:pt>
    <dgm:pt modelId="{B862B142-0233-4EC3-8AE5-B4366DCE6033}" type="sibTrans" cxnId="{04A0AB71-08B9-400E-ADDE-7CB588E3915D}">
      <dgm:prSet/>
      <dgm:spPr/>
      <dgm:t>
        <a:bodyPr/>
        <a:lstStyle/>
        <a:p>
          <a:endParaRPr lang="pt-BR" b="1">
            <a:solidFill>
              <a:schemeClr val="tx1">
                <a:lumMod val="75000"/>
                <a:lumOff val="25000"/>
              </a:schemeClr>
            </a:solidFill>
          </a:endParaRPr>
        </a:p>
      </dgm:t>
    </dgm:pt>
    <dgm:pt modelId="{0BE7ABA7-CE8D-4CC4-B1E4-010EE3136E3F}">
      <dgm:prSet custT="1"/>
      <dgm:spPr/>
      <dgm:t>
        <a:bodyPr/>
        <a:lstStyle/>
        <a:p>
          <a:r>
            <a:rPr lang="pt-BR" sz="1300" b="1" dirty="0" smtClean="0">
              <a:solidFill>
                <a:schemeClr val="tx1">
                  <a:lumMod val="75000"/>
                  <a:lumOff val="25000"/>
                </a:schemeClr>
              </a:solidFill>
            </a:rPr>
            <a:t>Interface de Comunicação entre os Agentes do Ecossistema de Inovação Elaborado</a:t>
          </a:r>
          <a:endParaRPr lang="pt-BR" sz="1300" b="1" dirty="0">
            <a:solidFill>
              <a:schemeClr val="tx1">
                <a:lumMod val="75000"/>
                <a:lumOff val="25000"/>
              </a:schemeClr>
            </a:solidFill>
          </a:endParaRPr>
        </a:p>
      </dgm:t>
    </dgm:pt>
    <dgm:pt modelId="{B60479FD-B914-4ED0-8514-32BE3B712DB4}" type="parTrans" cxnId="{3BDA8F43-F102-45D0-9A03-3EC9818A0E1B}">
      <dgm:prSet/>
      <dgm:spPr/>
      <dgm:t>
        <a:bodyPr/>
        <a:lstStyle/>
        <a:p>
          <a:endParaRPr lang="pt-BR" b="1">
            <a:solidFill>
              <a:schemeClr val="tx1">
                <a:lumMod val="75000"/>
                <a:lumOff val="25000"/>
              </a:schemeClr>
            </a:solidFill>
          </a:endParaRPr>
        </a:p>
      </dgm:t>
    </dgm:pt>
    <dgm:pt modelId="{7FEE15D8-D2EC-4F90-94D6-B0466A102B96}" type="sibTrans" cxnId="{3BDA8F43-F102-45D0-9A03-3EC9818A0E1B}">
      <dgm:prSet/>
      <dgm:spPr/>
      <dgm:t>
        <a:bodyPr/>
        <a:lstStyle/>
        <a:p>
          <a:endParaRPr lang="pt-BR" b="1">
            <a:solidFill>
              <a:schemeClr val="tx1">
                <a:lumMod val="75000"/>
                <a:lumOff val="25000"/>
              </a:schemeClr>
            </a:solidFill>
          </a:endParaRPr>
        </a:p>
      </dgm:t>
    </dgm:pt>
    <dgm:pt modelId="{AE104EC5-D5B7-4FFB-9C42-E865823544D5}">
      <dgm:prSet custT="1"/>
      <dgm:spPr/>
      <dgm:t>
        <a:bodyPr/>
        <a:lstStyle/>
        <a:p>
          <a:r>
            <a:rPr lang="pt-BR" sz="1300" b="1" dirty="0" smtClean="0">
              <a:solidFill>
                <a:schemeClr val="tx1">
                  <a:lumMod val="75000"/>
                  <a:lumOff val="25000"/>
                </a:schemeClr>
              </a:solidFill>
            </a:rPr>
            <a:t>Evento de CTI Realizado</a:t>
          </a:r>
          <a:endParaRPr lang="pt-BR" sz="1300" b="1" dirty="0">
            <a:solidFill>
              <a:schemeClr val="tx1">
                <a:lumMod val="75000"/>
                <a:lumOff val="25000"/>
              </a:schemeClr>
            </a:solidFill>
          </a:endParaRPr>
        </a:p>
      </dgm:t>
    </dgm:pt>
    <dgm:pt modelId="{67DB8212-B579-4C73-B12E-0ECA5DC47199}" type="parTrans" cxnId="{84563BBB-A3EE-4D50-96C6-240B2AAEC366}">
      <dgm:prSet/>
      <dgm:spPr/>
      <dgm:t>
        <a:bodyPr/>
        <a:lstStyle/>
        <a:p>
          <a:endParaRPr lang="pt-BR" b="1">
            <a:solidFill>
              <a:schemeClr val="tx1">
                <a:lumMod val="75000"/>
                <a:lumOff val="25000"/>
              </a:schemeClr>
            </a:solidFill>
          </a:endParaRPr>
        </a:p>
      </dgm:t>
    </dgm:pt>
    <dgm:pt modelId="{4129E137-6C0A-4E46-B604-83B7BF7805FD}" type="sibTrans" cxnId="{84563BBB-A3EE-4D50-96C6-240B2AAEC366}">
      <dgm:prSet/>
      <dgm:spPr/>
      <dgm:t>
        <a:bodyPr/>
        <a:lstStyle/>
        <a:p>
          <a:endParaRPr lang="pt-BR" b="1">
            <a:solidFill>
              <a:schemeClr val="tx1">
                <a:lumMod val="75000"/>
                <a:lumOff val="25000"/>
              </a:schemeClr>
            </a:solidFill>
          </a:endParaRPr>
        </a:p>
      </dgm:t>
    </dgm:pt>
    <dgm:pt modelId="{855994DD-99C1-4BF0-AFFF-4617A18BFC63}">
      <dgm:prSet custT="1"/>
      <dgm:spPr/>
      <dgm:t>
        <a:bodyPr/>
        <a:lstStyle/>
        <a:p>
          <a:r>
            <a:rPr lang="pt-BR" sz="1300" b="1" dirty="0" smtClean="0">
              <a:solidFill>
                <a:schemeClr val="tx1">
                  <a:lumMod val="75000"/>
                  <a:lumOff val="25000"/>
                </a:schemeClr>
              </a:solidFill>
            </a:rPr>
            <a:t>Plano de Comunicação de CTI Elaborado e Implementado</a:t>
          </a:r>
          <a:endParaRPr lang="pt-BR" sz="1300" b="1" dirty="0">
            <a:solidFill>
              <a:schemeClr val="tx1">
                <a:lumMod val="75000"/>
                <a:lumOff val="25000"/>
              </a:schemeClr>
            </a:solidFill>
          </a:endParaRPr>
        </a:p>
      </dgm:t>
    </dgm:pt>
    <dgm:pt modelId="{8E731C15-22E2-4B43-83E9-4790B980AF7F}" type="parTrans" cxnId="{DE55123D-58AD-4B1F-A5D0-3947BA14EC4C}">
      <dgm:prSet/>
      <dgm:spPr/>
      <dgm:t>
        <a:bodyPr/>
        <a:lstStyle/>
        <a:p>
          <a:endParaRPr lang="pt-BR" b="1">
            <a:solidFill>
              <a:schemeClr val="tx1">
                <a:lumMod val="75000"/>
                <a:lumOff val="25000"/>
              </a:schemeClr>
            </a:solidFill>
          </a:endParaRPr>
        </a:p>
      </dgm:t>
    </dgm:pt>
    <dgm:pt modelId="{F94C04BC-EEFB-4037-82C8-914F13D8D04E}" type="sibTrans" cxnId="{DE55123D-58AD-4B1F-A5D0-3947BA14EC4C}">
      <dgm:prSet/>
      <dgm:spPr/>
      <dgm:t>
        <a:bodyPr/>
        <a:lstStyle/>
        <a:p>
          <a:endParaRPr lang="pt-BR" b="1">
            <a:solidFill>
              <a:schemeClr val="tx1">
                <a:lumMod val="75000"/>
                <a:lumOff val="25000"/>
              </a:schemeClr>
            </a:solidFill>
          </a:endParaRPr>
        </a:p>
      </dgm:t>
    </dgm:pt>
    <dgm:pt modelId="{CC297984-DE0C-49ED-8A5C-76DC2D682590}">
      <dgm:prSet custT="1"/>
      <dgm:spPr/>
      <dgm:t>
        <a:bodyPr/>
        <a:lstStyle/>
        <a:p>
          <a:r>
            <a:rPr lang="pt-BR" sz="1300" b="1" dirty="0" smtClean="0">
              <a:solidFill>
                <a:schemeClr val="tx1">
                  <a:lumMod val="75000"/>
                  <a:lumOff val="25000"/>
                </a:schemeClr>
              </a:solidFill>
            </a:rPr>
            <a:t>Arcabouço Legal Revisado</a:t>
          </a:r>
          <a:endParaRPr lang="pt-BR" sz="1300" b="1" dirty="0">
            <a:solidFill>
              <a:schemeClr val="tx1">
                <a:lumMod val="75000"/>
                <a:lumOff val="25000"/>
              </a:schemeClr>
            </a:solidFill>
          </a:endParaRPr>
        </a:p>
      </dgm:t>
    </dgm:pt>
    <dgm:pt modelId="{46A7DF89-AD18-474A-88F5-FB5EBA2AC60D}" type="sibTrans" cxnId="{0B3B4F2F-6DF9-4DF2-98A8-334D70A0E33C}">
      <dgm:prSet/>
      <dgm:spPr/>
      <dgm:t>
        <a:bodyPr/>
        <a:lstStyle/>
        <a:p>
          <a:endParaRPr lang="pt-BR" b="1">
            <a:solidFill>
              <a:schemeClr val="tx1">
                <a:lumMod val="75000"/>
                <a:lumOff val="25000"/>
              </a:schemeClr>
            </a:solidFill>
          </a:endParaRPr>
        </a:p>
      </dgm:t>
    </dgm:pt>
    <dgm:pt modelId="{2BE9DB00-F89F-474E-A1DA-06A8982B4AC5}" type="parTrans" cxnId="{0B3B4F2F-6DF9-4DF2-98A8-334D70A0E33C}">
      <dgm:prSet/>
      <dgm:spPr/>
      <dgm:t>
        <a:bodyPr/>
        <a:lstStyle/>
        <a:p>
          <a:endParaRPr lang="pt-BR" b="1">
            <a:solidFill>
              <a:schemeClr val="tx1">
                <a:lumMod val="75000"/>
                <a:lumOff val="25000"/>
              </a:schemeClr>
            </a:solidFill>
          </a:endParaRPr>
        </a:p>
      </dgm:t>
    </dgm:pt>
    <dgm:pt modelId="{F5B0DDAB-1A2F-4578-9C58-780A6EBA5093}">
      <dgm:prSet custT="1"/>
      <dgm:spPr/>
      <dgm:t>
        <a:bodyPr/>
        <a:lstStyle/>
        <a:p>
          <a:r>
            <a:rPr lang="pt-BR" sz="1600" b="1" dirty="0" smtClean="0">
              <a:solidFill>
                <a:schemeClr val="tx1">
                  <a:lumMod val="75000"/>
                  <a:lumOff val="25000"/>
                </a:schemeClr>
              </a:solidFill>
            </a:rPr>
            <a:t>Desenvolvimento dos Parques Tecnológicos e Demais Ambientes Promotores de Empreendedorismo e Inovação</a:t>
          </a:r>
          <a:endParaRPr lang="pt-BR" sz="1600" b="1" dirty="0">
            <a:solidFill>
              <a:schemeClr val="tx1">
                <a:lumMod val="75000"/>
                <a:lumOff val="25000"/>
              </a:schemeClr>
            </a:solidFill>
          </a:endParaRPr>
        </a:p>
      </dgm:t>
    </dgm:pt>
    <dgm:pt modelId="{098AE168-0F41-4BC0-ABD3-34E4FAD246E6}" type="sibTrans" cxnId="{D760CA58-5C39-4130-810F-EBA8CD5E10E2}">
      <dgm:prSet/>
      <dgm:spPr/>
      <dgm:t>
        <a:bodyPr/>
        <a:lstStyle/>
        <a:p>
          <a:endParaRPr lang="pt-BR" b="1">
            <a:solidFill>
              <a:schemeClr val="tx1">
                <a:lumMod val="75000"/>
                <a:lumOff val="25000"/>
              </a:schemeClr>
            </a:solidFill>
          </a:endParaRPr>
        </a:p>
      </dgm:t>
    </dgm:pt>
    <dgm:pt modelId="{0F6B44A0-D37A-4B7F-8D17-7E54DFD4EA65}" type="parTrans" cxnId="{D760CA58-5C39-4130-810F-EBA8CD5E10E2}">
      <dgm:prSet/>
      <dgm:spPr/>
      <dgm:t>
        <a:bodyPr/>
        <a:lstStyle/>
        <a:p>
          <a:endParaRPr lang="pt-BR" b="1">
            <a:solidFill>
              <a:schemeClr val="tx1">
                <a:lumMod val="75000"/>
                <a:lumOff val="25000"/>
              </a:schemeClr>
            </a:solidFill>
          </a:endParaRPr>
        </a:p>
      </dgm:t>
    </dgm:pt>
    <dgm:pt modelId="{C19F6BD3-F880-4EE1-A67C-F4AF2D32C4BB}">
      <dgm:prSet custT="1"/>
      <dgm:spPr/>
      <dgm:t>
        <a:bodyPr/>
        <a:lstStyle/>
        <a:p>
          <a:r>
            <a:rPr lang="pt-BR" sz="1300" b="1" dirty="0" smtClean="0">
              <a:solidFill>
                <a:schemeClr val="tx1">
                  <a:lumMod val="75000"/>
                  <a:lumOff val="25000"/>
                </a:schemeClr>
              </a:solidFill>
            </a:rPr>
            <a:t>Plataforma do Setor Produtivo Levantado</a:t>
          </a:r>
          <a:endParaRPr lang="pt-BR" sz="1300" b="1" dirty="0">
            <a:solidFill>
              <a:schemeClr val="tx1">
                <a:lumMod val="75000"/>
                <a:lumOff val="25000"/>
              </a:schemeClr>
            </a:solidFill>
          </a:endParaRPr>
        </a:p>
      </dgm:t>
    </dgm:pt>
    <dgm:pt modelId="{EBE2E64B-C2A7-4878-95DE-AFD88F7BA5FC}" type="parTrans" cxnId="{E69CF142-B025-4509-A43E-6A79DB286E67}">
      <dgm:prSet/>
      <dgm:spPr/>
      <dgm:t>
        <a:bodyPr/>
        <a:lstStyle/>
        <a:p>
          <a:endParaRPr lang="pt-BR" b="1">
            <a:solidFill>
              <a:schemeClr val="tx1">
                <a:lumMod val="75000"/>
                <a:lumOff val="25000"/>
              </a:schemeClr>
            </a:solidFill>
          </a:endParaRPr>
        </a:p>
      </dgm:t>
    </dgm:pt>
    <dgm:pt modelId="{845F39CC-C94A-45F6-A799-5585FF8A2A34}" type="sibTrans" cxnId="{E69CF142-B025-4509-A43E-6A79DB286E67}">
      <dgm:prSet/>
      <dgm:spPr/>
      <dgm:t>
        <a:bodyPr/>
        <a:lstStyle/>
        <a:p>
          <a:endParaRPr lang="pt-BR" b="1">
            <a:solidFill>
              <a:schemeClr val="tx1">
                <a:lumMod val="75000"/>
                <a:lumOff val="25000"/>
              </a:schemeClr>
            </a:solidFill>
          </a:endParaRPr>
        </a:p>
      </dgm:t>
    </dgm:pt>
    <dgm:pt modelId="{985AAC7B-F782-427D-B589-E88D9948BC35}">
      <dgm:prSet custT="1"/>
      <dgm:spPr/>
      <dgm:t>
        <a:bodyPr/>
        <a:lstStyle/>
        <a:p>
          <a:r>
            <a:rPr lang="pt-BR" sz="1300" b="1" dirty="0" smtClean="0">
              <a:solidFill>
                <a:schemeClr val="tx1">
                  <a:lumMod val="75000"/>
                  <a:lumOff val="25000"/>
                </a:schemeClr>
              </a:solidFill>
            </a:rPr>
            <a:t>Startup Apoiada</a:t>
          </a:r>
          <a:endParaRPr lang="pt-BR" sz="1300" b="1" dirty="0">
            <a:solidFill>
              <a:schemeClr val="tx1">
                <a:lumMod val="75000"/>
                <a:lumOff val="25000"/>
              </a:schemeClr>
            </a:solidFill>
          </a:endParaRPr>
        </a:p>
      </dgm:t>
    </dgm:pt>
    <dgm:pt modelId="{50DE8FC7-2A46-4360-8EC0-98CFB6CF69DC}" type="parTrans" cxnId="{3DA63F34-BDC0-43B4-9A28-412432F85B32}">
      <dgm:prSet/>
      <dgm:spPr/>
      <dgm:t>
        <a:bodyPr/>
        <a:lstStyle/>
        <a:p>
          <a:endParaRPr lang="pt-BR" b="1">
            <a:solidFill>
              <a:schemeClr val="tx1">
                <a:lumMod val="75000"/>
                <a:lumOff val="25000"/>
              </a:schemeClr>
            </a:solidFill>
          </a:endParaRPr>
        </a:p>
      </dgm:t>
    </dgm:pt>
    <dgm:pt modelId="{4D6CC975-1C08-4A80-8752-E1741EED568E}" type="sibTrans" cxnId="{3DA63F34-BDC0-43B4-9A28-412432F85B32}">
      <dgm:prSet/>
      <dgm:spPr/>
      <dgm:t>
        <a:bodyPr/>
        <a:lstStyle/>
        <a:p>
          <a:endParaRPr lang="pt-BR" b="1">
            <a:solidFill>
              <a:schemeClr val="tx1">
                <a:lumMod val="75000"/>
                <a:lumOff val="25000"/>
              </a:schemeClr>
            </a:solidFill>
          </a:endParaRPr>
        </a:p>
      </dgm:t>
    </dgm:pt>
    <dgm:pt modelId="{B4F1A978-BCEF-4A9B-A93F-86C393A01B9D}">
      <dgm:prSet custT="1"/>
      <dgm:spPr/>
      <dgm:t>
        <a:bodyPr/>
        <a:lstStyle/>
        <a:p>
          <a:r>
            <a:rPr lang="pt-BR" sz="1300" b="1" dirty="0" smtClean="0">
              <a:solidFill>
                <a:schemeClr val="tx1">
                  <a:lumMod val="75000"/>
                  <a:lumOff val="25000"/>
                </a:schemeClr>
              </a:solidFill>
            </a:rPr>
            <a:t>Edital de fomento lançado</a:t>
          </a:r>
          <a:endParaRPr lang="pt-BR" sz="1300" b="1" dirty="0">
            <a:solidFill>
              <a:schemeClr val="tx1">
                <a:lumMod val="75000"/>
                <a:lumOff val="25000"/>
              </a:schemeClr>
            </a:solidFill>
          </a:endParaRPr>
        </a:p>
      </dgm:t>
    </dgm:pt>
    <dgm:pt modelId="{7BEB25EA-9435-48A8-8684-785A0E45C51F}" type="parTrans" cxnId="{639C10BD-4399-46BE-BF75-BB18850DFE80}">
      <dgm:prSet/>
      <dgm:spPr/>
      <dgm:t>
        <a:bodyPr/>
        <a:lstStyle/>
        <a:p>
          <a:endParaRPr lang="pt-BR" b="1">
            <a:solidFill>
              <a:schemeClr val="tx1">
                <a:lumMod val="75000"/>
                <a:lumOff val="25000"/>
              </a:schemeClr>
            </a:solidFill>
          </a:endParaRPr>
        </a:p>
      </dgm:t>
    </dgm:pt>
    <dgm:pt modelId="{6E88334A-43F4-4983-A3EC-2EADB306B6E3}" type="sibTrans" cxnId="{639C10BD-4399-46BE-BF75-BB18850DFE80}">
      <dgm:prSet/>
      <dgm:spPr/>
      <dgm:t>
        <a:bodyPr/>
        <a:lstStyle/>
        <a:p>
          <a:endParaRPr lang="pt-BR" b="1">
            <a:solidFill>
              <a:schemeClr val="tx1">
                <a:lumMod val="75000"/>
                <a:lumOff val="25000"/>
              </a:schemeClr>
            </a:solidFill>
          </a:endParaRPr>
        </a:p>
      </dgm:t>
    </dgm:pt>
    <dgm:pt modelId="{7DD457E6-AAE7-4FFA-BF41-69B7F3D6D3EA}">
      <dgm:prSet custT="1"/>
      <dgm:spPr/>
      <dgm:t>
        <a:bodyPr/>
        <a:lstStyle/>
        <a:p>
          <a:r>
            <a:rPr lang="pt-BR" sz="1300" b="1" dirty="0" smtClean="0">
              <a:solidFill>
                <a:schemeClr val="tx1">
                  <a:lumMod val="75000"/>
                  <a:lumOff val="25000"/>
                </a:schemeClr>
              </a:solidFill>
            </a:rPr>
            <a:t>Centro de Inovação Implementado </a:t>
          </a:r>
          <a:endParaRPr lang="pt-BR" sz="1300" b="1" dirty="0">
            <a:solidFill>
              <a:schemeClr val="tx1">
                <a:lumMod val="75000"/>
                <a:lumOff val="25000"/>
              </a:schemeClr>
            </a:solidFill>
          </a:endParaRPr>
        </a:p>
      </dgm:t>
    </dgm:pt>
    <dgm:pt modelId="{1890D51E-3C2D-4B12-8FAA-7F3DA9854107}" type="parTrans" cxnId="{5C8966D4-2407-438E-9A1E-65348AEAD4AF}">
      <dgm:prSet/>
      <dgm:spPr/>
      <dgm:t>
        <a:bodyPr/>
        <a:lstStyle/>
        <a:p>
          <a:endParaRPr lang="pt-BR" b="1">
            <a:solidFill>
              <a:schemeClr val="tx1">
                <a:lumMod val="75000"/>
                <a:lumOff val="25000"/>
              </a:schemeClr>
            </a:solidFill>
          </a:endParaRPr>
        </a:p>
      </dgm:t>
    </dgm:pt>
    <dgm:pt modelId="{309A8681-1989-4491-855E-C0DADE17C4B2}" type="sibTrans" cxnId="{5C8966D4-2407-438E-9A1E-65348AEAD4AF}">
      <dgm:prSet/>
      <dgm:spPr/>
      <dgm:t>
        <a:bodyPr/>
        <a:lstStyle/>
        <a:p>
          <a:endParaRPr lang="pt-BR" b="1">
            <a:solidFill>
              <a:schemeClr val="tx1">
                <a:lumMod val="75000"/>
                <a:lumOff val="25000"/>
              </a:schemeClr>
            </a:solidFill>
          </a:endParaRPr>
        </a:p>
      </dgm:t>
    </dgm:pt>
    <dgm:pt modelId="{63E85817-98B6-4AB3-8A6D-C8993BC41C1B}">
      <dgm:prSet custT="1"/>
      <dgm:spPr/>
      <dgm:t>
        <a:bodyPr/>
        <a:lstStyle/>
        <a:p>
          <a:r>
            <a:rPr lang="pt-BR" sz="1300" b="1" dirty="0" smtClean="0">
              <a:solidFill>
                <a:schemeClr val="tx1">
                  <a:lumMod val="75000"/>
                  <a:lumOff val="25000"/>
                </a:schemeClr>
              </a:solidFill>
            </a:rPr>
            <a:t>Incubadora Fortalecida/Apoiada</a:t>
          </a:r>
          <a:endParaRPr lang="pt-BR" sz="1300" b="1" dirty="0">
            <a:solidFill>
              <a:schemeClr val="tx1">
                <a:lumMod val="75000"/>
                <a:lumOff val="25000"/>
              </a:schemeClr>
            </a:solidFill>
          </a:endParaRPr>
        </a:p>
      </dgm:t>
    </dgm:pt>
    <dgm:pt modelId="{5655C641-9256-432A-A4D6-B633F3E54077}" type="parTrans" cxnId="{54D93312-266C-4BD3-9364-2694366F9E61}">
      <dgm:prSet/>
      <dgm:spPr/>
      <dgm:t>
        <a:bodyPr/>
        <a:lstStyle/>
        <a:p>
          <a:endParaRPr lang="pt-BR" b="1">
            <a:solidFill>
              <a:schemeClr val="tx1">
                <a:lumMod val="75000"/>
                <a:lumOff val="25000"/>
              </a:schemeClr>
            </a:solidFill>
          </a:endParaRPr>
        </a:p>
      </dgm:t>
    </dgm:pt>
    <dgm:pt modelId="{B920521B-4821-4D8D-B045-2A54610235D2}" type="sibTrans" cxnId="{54D93312-266C-4BD3-9364-2694366F9E61}">
      <dgm:prSet/>
      <dgm:spPr/>
      <dgm:t>
        <a:bodyPr/>
        <a:lstStyle/>
        <a:p>
          <a:endParaRPr lang="pt-BR" b="1">
            <a:solidFill>
              <a:schemeClr val="tx1">
                <a:lumMod val="75000"/>
                <a:lumOff val="25000"/>
              </a:schemeClr>
            </a:solidFill>
          </a:endParaRPr>
        </a:p>
      </dgm:t>
    </dgm:pt>
    <dgm:pt modelId="{2138252F-79D3-4B96-9EB4-FFFF5D3A5ABB}">
      <dgm:prSet custT="1"/>
      <dgm:spPr/>
      <dgm:t>
        <a:bodyPr/>
        <a:lstStyle/>
        <a:p>
          <a:r>
            <a:rPr lang="pt-BR" sz="1300" b="1" dirty="0" smtClean="0">
              <a:solidFill>
                <a:schemeClr val="tx1">
                  <a:lumMod val="75000"/>
                  <a:lumOff val="25000"/>
                </a:schemeClr>
              </a:solidFill>
            </a:rPr>
            <a:t>Museu de CTI Instalado</a:t>
          </a:r>
          <a:endParaRPr lang="pt-BR" sz="1300" b="1" dirty="0">
            <a:solidFill>
              <a:schemeClr val="tx1">
                <a:lumMod val="75000"/>
                <a:lumOff val="25000"/>
              </a:schemeClr>
            </a:solidFill>
          </a:endParaRPr>
        </a:p>
      </dgm:t>
    </dgm:pt>
    <dgm:pt modelId="{13B9D68C-457C-4A97-A3B9-2212C3317A95}" type="parTrans" cxnId="{EDDFA24D-FE29-46D4-8824-DC7B1B03238B}">
      <dgm:prSet/>
      <dgm:spPr/>
      <dgm:t>
        <a:bodyPr/>
        <a:lstStyle/>
        <a:p>
          <a:endParaRPr lang="pt-BR" b="1">
            <a:solidFill>
              <a:schemeClr val="tx1">
                <a:lumMod val="75000"/>
                <a:lumOff val="25000"/>
              </a:schemeClr>
            </a:solidFill>
          </a:endParaRPr>
        </a:p>
      </dgm:t>
    </dgm:pt>
    <dgm:pt modelId="{A9F16DF3-FF97-4EF9-A8F8-7A853313F98E}" type="sibTrans" cxnId="{EDDFA24D-FE29-46D4-8824-DC7B1B03238B}">
      <dgm:prSet/>
      <dgm:spPr/>
      <dgm:t>
        <a:bodyPr/>
        <a:lstStyle/>
        <a:p>
          <a:endParaRPr lang="pt-BR" b="1">
            <a:solidFill>
              <a:schemeClr val="tx1">
                <a:lumMod val="75000"/>
                <a:lumOff val="25000"/>
              </a:schemeClr>
            </a:solidFill>
          </a:endParaRPr>
        </a:p>
      </dgm:t>
    </dgm:pt>
    <dgm:pt modelId="{1656104E-D84B-4515-94C3-87F000B70615}">
      <dgm:prSet custT="1"/>
      <dgm:spPr/>
      <dgm:t>
        <a:bodyPr/>
        <a:lstStyle/>
        <a:p>
          <a:r>
            <a:rPr lang="pt-BR" sz="1300" b="1" dirty="0" smtClean="0">
              <a:solidFill>
                <a:schemeClr val="tx1">
                  <a:lumMod val="75000"/>
                  <a:lumOff val="25000"/>
                </a:schemeClr>
              </a:solidFill>
            </a:rPr>
            <a:t>Parque Tecnológico Apoiado</a:t>
          </a:r>
          <a:endParaRPr lang="pt-BR" sz="1300" b="1" dirty="0">
            <a:solidFill>
              <a:schemeClr val="tx1">
                <a:lumMod val="75000"/>
                <a:lumOff val="25000"/>
              </a:schemeClr>
            </a:solidFill>
          </a:endParaRPr>
        </a:p>
      </dgm:t>
    </dgm:pt>
    <dgm:pt modelId="{6B6EBF65-7C1B-4DD3-AAD8-6028744BB84A}" type="parTrans" cxnId="{7F2E3B44-EFB7-4DBE-A25D-30B332AAB10A}">
      <dgm:prSet/>
      <dgm:spPr/>
      <dgm:t>
        <a:bodyPr/>
        <a:lstStyle/>
        <a:p>
          <a:endParaRPr lang="pt-BR" b="1">
            <a:solidFill>
              <a:schemeClr val="tx1">
                <a:lumMod val="75000"/>
                <a:lumOff val="25000"/>
              </a:schemeClr>
            </a:solidFill>
          </a:endParaRPr>
        </a:p>
      </dgm:t>
    </dgm:pt>
    <dgm:pt modelId="{E29D530C-4ABA-4C91-992A-E8CDE877742B}" type="sibTrans" cxnId="{7F2E3B44-EFB7-4DBE-A25D-30B332AAB10A}">
      <dgm:prSet/>
      <dgm:spPr/>
      <dgm:t>
        <a:bodyPr/>
        <a:lstStyle/>
        <a:p>
          <a:endParaRPr lang="pt-BR" b="1">
            <a:solidFill>
              <a:schemeClr val="tx1">
                <a:lumMod val="75000"/>
                <a:lumOff val="25000"/>
              </a:schemeClr>
            </a:solidFill>
          </a:endParaRPr>
        </a:p>
      </dgm:t>
    </dgm:pt>
    <dgm:pt modelId="{3E43789E-60EC-45EB-8417-B621B442BE64}">
      <dgm:prSet custT="1"/>
      <dgm:spPr/>
      <dgm:t>
        <a:bodyPr/>
        <a:lstStyle/>
        <a:p>
          <a:r>
            <a:rPr lang="pt-BR" sz="1300" b="1" dirty="0" smtClean="0">
              <a:solidFill>
                <a:schemeClr val="tx1">
                  <a:lumMod val="75000"/>
                  <a:lumOff val="25000"/>
                </a:schemeClr>
              </a:solidFill>
            </a:rPr>
            <a:t>Plano de CTI Formulado</a:t>
          </a:r>
          <a:endParaRPr lang="pt-BR" sz="1300" b="1" dirty="0">
            <a:solidFill>
              <a:schemeClr val="tx1">
                <a:lumMod val="75000"/>
                <a:lumOff val="25000"/>
              </a:schemeClr>
            </a:solidFill>
          </a:endParaRPr>
        </a:p>
      </dgm:t>
    </dgm:pt>
    <dgm:pt modelId="{B40342F6-A264-42A4-8724-71C3C30B452E}" type="parTrans" cxnId="{06617E04-903B-492D-929E-A8E5D2E13943}">
      <dgm:prSet/>
      <dgm:spPr/>
      <dgm:t>
        <a:bodyPr/>
        <a:lstStyle/>
        <a:p>
          <a:endParaRPr lang="pt-BR" b="1">
            <a:solidFill>
              <a:schemeClr val="tx1">
                <a:lumMod val="75000"/>
                <a:lumOff val="25000"/>
              </a:schemeClr>
            </a:solidFill>
          </a:endParaRPr>
        </a:p>
      </dgm:t>
    </dgm:pt>
    <dgm:pt modelId="{A85625B6-80BD-4E4E-9E02-1E377268C344}" type="sibTrans" cxnId="{06617E04-903B-492D-929E-A8E5D2E13943}">
      <dgm:prSet/>
      <dgm:spPr/>
      <dgm:t>
        <a:bodyPr/>
        <a:lstStyle/>
        <a:p>
          <a:endParaRPr lang="pt-BR" b="1">
            <a:solidFill>
              <a:schemeClr val="tx1">
                <a:lumMod val="75000"/>
                <a:lumOff val="25000"/>
              </a:schemeClr>
            </a:solidFill>
          </a:endParaRPr>
        </a:p>
      </dgm:t>
    </dgm:pt>
    <dgm:pt modelId="{2BDE2571-B70D-428E-9EE4-3C7EC9C78999}" type="pres">
      <dgm:prSet presAssocID="{FA0788C4-BC70-4DEB-BAE1-3EB2278FAB99}" presName="hierChild1" presStyleCnt="0">
        <dgm:presLayoutVars>
          <dgm:orgChart val="1"/>
          <dgm:chPref val="1"/>
          <dgm:dir/>
          <dgm:animOne val="branch"/>
          <dgm:animLvl val="lvl"/>
          <dgm:resizeHandles/>
        </dgm:presLayoutVars>
      </dgm:prSet>
      <dgm:spPr/>
      <dgm:t>
        <a:bodyPr/>
        <a:lstStyle/>
        <a:p>
          <a:endParaRPr lang="pt-BR"/>
        </a:p>
      </dgm:t>
    </dgm:pt>
    <dgm:pt modelId="{8DBDE7BD-F978-48B8-8280-96EA5AF56CD7}" type="pres">
      <dgm:prSet presAssocID="{BD60A26C-72EA-4686-9A42-65AD3B9739AB}" presName="hierRoot1" presStyleCnt="0">
        <dgm:presLayoutVars>
          <dgm:hierBranch val="init"/>
        </dgm:presLayoutVars>
      </dgm:prSet>
      <dgm:spPr/>
      <dgm:t>
        <a:bodyPr/>
        <a:lstStyle/>
        <a:p>
          <a:endParaRPr lang="pt-BR"/>
        </a:p>
      </dgm:t>
    </dgm:pt>
    <dgm:pt modelId="{7A67C3CE-67E3-49CE-A70A-FFA5C0BCB7E4}" type="pres">
      <dgm:prSet presAssocID="{BD60A26C-72EA-4686-9A42-65AD3B9739AB}" presName="rootComposite1" presStyleCnt="0"/>
      <dgm:spPr/>
      <dgm:t>
        <a:bodyPr/>
        <a:lstStyle/>
        <a:p>
          <a:endParaRPr lang="pt-BR"/>
        </a:p>
      </dgm:t>
    </dgm:pt>
    <dgm:pt modelId="{9F7196E7-6C41-4F02-B590-37CE83234418}" type="pres">
      <dgm:prSet presAssocID="{BD60A26C-72EA-4686-9A42-65AD3B9739AB}" presName="rootText1" presStyleLbl="node0" presStyleIdx="0" presStyleCnt="1" custScaleX="601822" custScaleY="203623" custLinFactNeighborX="-11879" custLinFactNeighborY="-40756">
        <dgm:presLayoutVars>
          <dgm:chPref val="3"/>
        </dgm:presLayoutVars>
      </dgm:prSet>
      <dgm:spPr/>
      <dgm:t>
        <a:bodyPr/>
        <a:lstStyle/>
        <a:p>
          <a:endParaRPr lang="pt-BR"/>
        </a:p>
      </dgm:t>
    </dgm:pt>
    <dgm:pt modelId="{9BFE5C62-AC9C-4428-8412-8C4B183B3C7E}" type="pres">
      <dgm:prSet presAssocID="{BD60A26C-72EA-4686-9A42-65AD3B9739AB}" presName="rootConnector1" presStyleLbl="node1" presStyleIdx="0" presStyleCnt="0"/>
      <dgm:spPr/>
      <dgm:t>
        <a:bodyPr/>
        <a:lstStyle/>
        <a:p>
          <a:endParaRPr lang="pt-BR"/>
        </a:p>
      </dgm:t>
    </dgm:pt>
    <dgm:pt modelId="{CD6DEDF1-0FBB-4D1A-8CF6-B07C27983BE5}" type="pres">
      <dgm:prSet presAssocID="{BD60A26C-72EA-4686-9A42-65AD3B9739AB}" presName="hierChild2" presStyleCnt="0"/>
      <dgm:spPr/>
      <dgm:t>
        <a:bodyPr/>
        <a:lstStyle/>
        <a:p>
          <a:endParaRPr lang="pt-BR"/>
        </a:p>
      </dgm:t>
    </dgm:pt>
    <dgm:pt modelId="{017F96C7-411F-4934-866A-5106B9D54CC4}" type="pres">
      <dgm:prSet presAssocID="{87736DBB-B391-4BB0-AFA4-A078042883E3}" presName="Name37" presStyleLbl="parChTrans1D2" presStyleIdx="0" presStyleCnt="2"/>
      <dgm:spPr/>
      <dgm:t>
        <a:bodyPr/>
        <a:lstStyle/>
        <a:p>
          <a:endParaRPr lang="pt-BR"/>
        </a:p>
      </dgm:t>
    </dgm:pt>
    <dgm:pt modelId="{6D780E9B-8622-425C-89F6-6EBAB4E8811A}" type="pres">
      <dgm:prSet presAssocID="{6F851459-6908-4290-8AD2-3D5AC4152CA3}" presName="hierRoot2" presStyleCnt="0">
        <dgm:presLayoutVars>
          <dgm:hierBranch val="init"/>
        </dgm:presLayoutVars>
      </dgm:prSet>
      <dgm:spPr/>
      <dgm:t>
        <a:bodyPr/>
        <a:lstStyle/>
        <a:p>
          <a:endParaRPr lang="pt-BR"/>
        </a:p>
      </dgm:t>
    </dgm:pt>
    <dgm:pt modelId="{C174DA3E-B3FE-41A4-A452-62822C173B28}" type="pres">
      <dgm:prSet presAssocID="{6F851459-6908-4290-8AD2-3D5AC4152CA3}" presName="rootComposite" presStyleCnt="0"/>
      <dgm:spPr/>
      <dgm:t>
        <a:bodyPr/>
        <a:lstStyle/>
        <a:p>
          <a:endParaRPr lang="pt-BR"/>
        </a:p>
      </dgm:t>
    </dgm:pt>
    <dgm:pt modelId="{5CF7C42F-E4EC-4CD4-93C9-44739942785C}" type="pres">
      <dgm:prSet presAssocID="{6F851459-6908-4290-8AD2-3D5AC4152CA3}" presName="rootText" presStyleLbl="node2" presStyleIdx="0" presStyleCnt="2" custScaleX="759053" custScaleY="321109" custLinFactX="-2861" custLinFactNeighborX="-100000" custLinFactNeighborY="8630">
        <dgm:presLayoutVars>
          <dgm:chPref val="3"/>
        </dgm:presLayoutVars>
      </dgm:prSet>
      <dgm:spPr/>
      <dgm:t>
        <a:bodyPr/>
        <a:lstStyle/>
        <a:p>
          <a:endParaRPr lang="pt-BR"/>
        </a:p>
      </dgm:t>
    </dgm:pt>
    <dgm:pt modelId="{7EE695A5-954A-4CDF-B5AB-45D8C889F288}" type="pres">
      <dgm:prSet presAssocID="{6F851459-6908-4290-8AD2-3D5AC4152CA3}" presName="rootConnector" presStyleLbl="node2" presStyleIdx="0" presStyleCnt="2"/>
      <dgm:spPr/>
      <dgm:t>
        <a:bodyPr/>
        <a:lstStyle/>
        <a:p>
          <a:endParaRPr lang="pt-BR"/>
        </a:p>
      </dgm:t>
    </dgm:pt>
    <dgm:pt modelId="{FE0F3C83-DEED-4240-A26E-8968279F9FD8}" type="pres">
      <dgm:prSet presAssocID="{6F851459-6908-4290-8AD2-3D5AC4152CA3}" presName="hierChild4" presStyleCnt="0"/>
      <dgm:spPr/>
      <dgm:t>
        <a:bodyPr/>
        <a:lstStyle/>
        <a:p>
          <a:endParaRPr lang="pt-BR"/>
        </a:p>
      </dgm:t>
    </dgm:pt>
    <dgm:pt modelId="{9A62ACD9-10CD-4548-B1C8-1E1BD1C462AC}" type="pres">
      <dgm:prSet presAssocID="{7BEB25EA-9435-48A8-8684-785A0E45C51F}" presName="Name37" presStyleLbl="parChTrans1D3" presStyleIdx="0" presStyleCnt="13"/>
      <dgm:spPr/>
      <dgm:t>
        <a:bodyPr/>
        <a:lstStyle/>
        <a:p>
          <a:endParaRPr lang="pt-BR"/>
        </a:p>
      </dgm:t>
    </dgm:pt>
    <dgm:pt modelId="{9527A957-7BDC-4A1C-A473-C61EDE9F4004}" type="pres">
      <dgm:prSet presAssocID="{B4F1A978-BCEF-4A9B-A93F-86C393A01B9D}" presName="hierRoot2" presStyleCnt="0">
        <dgm:presLayoutVars>
          <dgm:hierBranch val="init"/>
        </dgm:presLayoutVars>
      </dgm:prSet>
      <dgm:spPr/>
      <dgm:t>
        <a:bodyPr/>
        <a:lstStyle/>
        <a:p>
          <a:endParaRPr lang="pt-BR"/>
        </a:p>
      </dgm:t>
    </dgm:pt>
    <dgm:pt modelId="{51AF7DB9-5A38-47CD-B5C3-5F83F9C101D1}" type="pres">
      <dgm:prSet presAssocID="{B4F1A978-BCEF-4A9B-A93F-86C393A01B9D}" presName="rootComposite" presStyleCnt="0"/>
      <dgm:spPr/>
      <dgm:t>
        <a:bodyPr/>
        <a:lstStyle/>
        <a:p>
          <a:endParaRPr lang="pt-BR"/>
        </a:p>
      </dgm:t>
    </dgm:pt>
    <dgm:pt modelId="{4AFF5F02-C5D1-43C6-BE2C-F08B5C4B1B8C}" type="pres">
      <dgm:prSet presAssocID="{B4F1A978-BCEF-4A9B-A93F-86C393A01B9D}" presName="rootText" presStyleLbl="node3" presStyleIdx="0" presStyleCnt="13" custScaleX="631200" custScaleY="190034" custLinFactX="-59069" custLinFactNeighborX="-100000" custLinFactNeighborY="-1711">
        <dgm:presLayoutVars>
          <dgm:chPref val="3"/>
        </dgm:presLayoutVars>
      </dgm:prSet>
      <dgm:spPr/>
      <dgm:t>
        <a:bodyPr/>
        <a:lstStyle/>
        <a:p>
          <a:endParaRPr lang="pt-BR"/>
        </a:p>
      </dgm:t>
    </dgm:pt>
    <dgm:pt modelId="{74310A2E-0ED4-4FFB-B0AD-F39A616A3EDA}" type="pres">
      <dgm:prSet presAssocID="{B4F1A978-BCEF-4A9B-A93F-86C393A01B9D}" presName="rootConnector" presStyleLbl="node3" presStyleIdx="0" presStyleCnt="13"/>
      <dgm:spPr/>
      <dgm:t>
        <a:bodyPr/>
        <a:lstStyle/>
        <a:p>
          <a:endParaRPr lang="pt-BR"/>
        </a:p>
      </dgm:t>
    </dgm:pt>
    <dgm:pt modelId="{79E96639-DDCD-4ECD-829D-984CAD574EE2}" type="pres">
      <dgm:prSet presAssocID="{B4F1A978-BCEF-4A9B-A93F-86C393A01B9D}" presName="hierChild4" presStyleCnt="0"/>
      <dgm:spPr/>
      <dgm:t>
        <a:bodyPr/>
        <a:lstStyle/>
        <a:p>
          <a:endParaRPr lang="pt-BR"/>
        </a:p>
      </dgm:t>
    </dgm:pt>
    <dgm:pt modelId="{16DDD423-4726-4DC1-82D0-FA859B8F19B2}" type="pres">
      <dgm:prSet presAssocID="{B4F1A978-BCEF-4A9B-A93F-86C393A01B9D}" presName="hierChild5" presStyleCnt="0"/>
      <dgm:spPr/>
      <dgm:t>
        <a:bodyPr/>
        <a:lstStyle/>
        <a:p>
          <a:endParaRPr lang="pt-BR"/>
        </a:p>
      </dgm:t>
    </dgm:pt>
    <dgm:pt modelId="{F8AB3431-2850-42AE-9B43-7059A1013B9D}" type="pres">
      <dgm:prSet presAssocID="{204757A6-75ED-4A06-8262-F3710EBB7B9D}" presName="Name37" presStyleLbl="parChTrans1D3" presStyleIdx="1" presStyleCnt="13"/>
      <dgm:spPr/>
      <dgm:t>
        <a:bodyPr/>
        <a:lstStyle/>
        <a:p>
          <a:endParaRPr lang="pt-BR"/>
        </a:p>
      </dgm:t>
    </dgm:pt>
    <dgm:pt modelId="{27443463-DA80-4FB4-8A70-C4ABE395D190}" type="pres">
      <dgm:prSet presAssocID="{8CDCDE1A-6A4B-4811-9029-67B060F7DB7B}" presName="hierRoot2" presStyleCnt="0">
        <dgm:presLayoutVars>
          <dgm:hierBranch val="init"/>
        </dgm:presLayoutVars>
      </dgm:prSet>
      <dgm:spPr/>
      <dgm:t>
        <a:bodyPr/>
        <a:lstStyle/>
        <a:p>
          <a:endParaRPr lang="pt-BR"/>
        </a:p>
      </dgm:t>
    </dgm:pt>
    <dgm:pt modelId="{A492A483-9CF9-477A-811A-B2EB10C8C8FD}" type="pres">
      <dgm:prSet presAssocID="{8CDCDE1A-6A4B-4811-9029-67B060F7DB7B}" presName="rootComposite" presStyleCnt="0"/>
      <dgm:spPr/>
      <dgm:t>
        <a:bodyPr/>
        <a:lstStyle/>
        <a:p>
          <a:endParaRPr lang="pt-BR"/>
        </a:p>
      </dgm:t>
    </dgm:pt>
    <dgm:pt modelId="{6062809B-C150-4CFD-A331-E69150D29922}" type="pres">
      <dgm:prSet presAssocID="{8CDCDE1A-6A4B-4811-9029-67B060F7DB7B}" presName="rootText" presStyleLbl="node3" presStyleIdx="1" presStyleCnt="13" custScaleX="631200" custScaleY="190034" custLinFactX="-57663" custLinFactNeighborX="-100000" custLinFactNeighborY="-1637">
        <dgm:presLayoutVars>
          <dgm:chPref val="3"/>
        </dgm:presLayoutVars>
      </dgm:prSet>
      <dgm:spPr/>
      <dgm:t>
        <a:bodyPr/>
        <a:lstStyle/>
        <a:p>
          <a:endParaRPr lang="pt-BR"/>
        </a:p>
      </dgm:t>
    </dgm:pt>
    <dgm:pt modelId="{8C749475-7AA5-4D48-9F02-D84EDDED60B0}" type="pres">
      <dgm:prSet presAssocID="{8CDCDE1A-6A4B-4811-9029-67B060F7DB7B}" presName="rootConnector" presStyleLbl="node3" presStyleIdx="1" presStyleCnt="13"/>
      <dgm:spPr/>
      <dgm:t>
        <a:bodyPr/>
        <a:lstStyle/>
        <a:p>
          <a:endParaRPr lang="pt-BR"/>
        </a:p>
      </dgm:t>
    </dgm:pt>
    <dgm:pt modelId="{CEE0C05D-D56E-439B-B746-0F4877664DEB}" type="pres">
      <dgm:prSet presAssocID="{8CDCDE1A-6A4B-4811-9029-67B060F7DB7B}" presName="hierChild4" presStyleCnt="0"/>
      <dgm:spPr/>
      <dgm:t>
        <a:bodyPr/>
        <a:lstStyle/>
        <a:p>
          <a:endParaRPr lang="pt-BR"/>
        </a:p>
      </dgm:t>
    </dgm:pt>
    <dgm:pt modelId="{AC5D7EB4-3D4B-4289-80E8-A181C9DB30B1}" type="pres">
      <dgm:prSet presAssocID="{8CDCDE1A-6A4B-4811-9029-67B060F7DB7B}" presName="hierChild5" presStyleCnt="0"/>
      <dgm:spPr/>
      <dgm:t>
        <a:bodyPr/>
        <a:lstStyle/>
        <a:p>
          <a:endParaRPr lang="pt-BR"/>
        </a:p>
      </dgm:t>
    </dgm:pt>
    <dgm:pt modelId="{14986773-447D-4223-BE4F-599FB7CA2B58}" type="pres">
      <dgm:prSet presAssocID="{67DB8212-B579-4C73-B12E-0ECA5DC47199}" presName="Name37" presStyleLbl="parChTrans1D3" presStyleIdx="2" presStyleCnt="13"/>
      <dgm:spPr/>
      <dgm:t>
        <a:bodyPr/>
        <a:lstStyle/>
        <a:p>
          <a:endParaRPr lang="pt-BR"/>
        </a:p>
      </dgm:t>
    </dgm:pt>
    <dgm:pt modelId="{2C6CC960-E832-42DE-BC42-BEE23061682A}" type="pres">
      <dgm:prSet presAssocID="{AE104EC5-D5B7-4FFB-9C42-E865823544D5}" presName="hierRoot2" presStyleCnt="0">
        <dgm:presLayoutVars>
          <dgm:hierBranch val="init"/>
        </dgm:presLayoutVars>
      </dgm:prSet>
      <dgm:spPr/>
      <dgm:t>
        <a:bodyPr/>
        <a:lstStyle/>
        <a:p>
          <a:endParaRPr lang="pt-BR"/>
        </a:p>
      </dgm:t>
    </dgm:pt>
    <dgm:pt modelId="{7E3CAB50-9A2F-4508-95CF-037CD29E8F04}" type="pres">
      <dgm:prSet presAssocID="{AE104EC5-D5B7-4FFB-9C42-E865823544D5}" presName="rootComposite" presStyleCnt="0"/>
      <dgm:spPr/>
      <dgm:t>
        <a:bodyPr/>
        <a:lstStyle/>
        <a:p>
          <a:endParaRPr lang="pt-BR"/>
        </a:p>
      </dgm:t>
    </dgm:pt>
    <dgm:pt modelId="{4D5B8DE7-87D2-4098-8BF6-BF1A646E3072}" type="pres">
      <dgm:prSet presAssocID="{AE104EC5-D5B7-4FFB-9C42-E865823544D5}" presName="rootText" presStyleLbl="node3" presStyleIdx="2" presStyleCnt="13" custScaleX="631200" custScaleY="190034" custLinFactX="-57076" custLinFactNeighborX="-100000" custLinFactNeighborY="-4840">
        <dgm:presLayoutVars>
          <dgm:chPref val="3"/>
        </dgm:presLayoutVars>
      </dgm:prSet>
      <dgm:spPr/>
      <dgm:t>
        <a:bodyPr/>
        <a:lstStyle/>
        <a:p>
          <a:endParaRPr lang="pt-BR"/>
        </a:p>
      </dgm:t>
    </dgm:pt>
    <dgm:pt modelId="{9DD97E49-415A-4C33-BD61-EFB5BCBD824E}" type="pres">
      <dgm:prSet presAssocID="{AE104EC5-D5B7-4FFB-9C42-E865823544D5}" presName="rootConnector" presStyleLbl="node3" presStyleIdx="2" presStyleCnt="13"/>
      <dgm:spPr/>
      <dgm:t>
        <a:bodyPr/>
        <a:lstStyle/>
        <a:p>
          <a:endParaRPr lang="pt-BR"/>
        </a:p>
      </dgm:t>
    </dgm:pt>
    <dgm:pt modelId="{ED72E8E9-2C57-48CE-92F6-80E46010B939}" type="pres">
      <dgm:prSet presAssocID="{AE104EC5-D5B7-4FFB-9C42-E865823544D5}" presName="hierChild4" presStyleCnt="0"/>
      <dgm:spPr/>
      <dgm:t>
        <a:bodyPr/>
        <a:lstStyle/>
        <a:p>
          <a:endParaRPr lang="pt-BR"/>
        </a:p>
      </dgm:t>
    </dgm:pt>
    <dgm:pt modelId="{1F03FA33-D0D9-43B0-9E7C-55C00C753098}" type="pres">
      <dgm:prSet presAssocID="{AE104EC5-D5B7-4FFB-9C42-E865823544D5}" presName="hierChild5" presStyleCnt="0"/>
      <dgm:spPr/>
      <dgm:t>
        <a:bodyPr/>
        <a:lstStyle/>
        <a:p>
          <a:endParaRPr lang="pt-BR"/>
        </a:p>
      </dgm:t>
    </dgm:pt>
    <dgm:pt modelId="{C8F54B14-AB3E-45C9-8135-9BE3B1702858}" type="pres">
      <dgm:prSet presAssocID="{B60479FD-B914-4ED0-8514-32BE3B712DB4}" presName="Name37" presStyleLbl="parChTrans1D3" presStyleIdx="3" presStyleCnt="13"/>
      <dgm:spPr/>
      <dgm:t>
        <a:bodyPr/>
        <a:lstStyle/>
        <a:p>
          <a:endParaRPr lang="pt-BR"/>
        </a:p>
      </dgm:t>
    </dgm:pt>
    <dgm:pt modelId="{8A3C20E5-DD6C-4917-AA78-CCFA6C04055E}" type="pres">
      <dgm:prSet presAssocID="{0BE7ABA7-CE8D-4CC4-B1E4-010EE3136E3F}" presName="hierRoot2" presStyleCnt="0">
        <dgm:presLayoutVars>
          <dgm:hierBranch val="init"/>
        </dgm:presLayoutVars>
      </dgm:prSet>
      <dgm:spPr/>
      <dgm:t>
        <a:bodyPr/>
        <a:lstStyle/>
        <a:p>
          <a:endParaRPr lang="pt-BR"/>
        </a:p>
      </dgm:t>
    </dgm:pt>
    <dgm:pt modelId="{16E3353B-D3E4-4865-B816-5D701258416A}" type="pres">
      <dgm:prSet presAssocID="{0BE7ABA7-CE8D-4CC4-B1E4-010EE3136E3F}" presName="rootComposite" presStyleCnt="0"/>
      <dgm:spPr/>
      <dgm:t>
        <a:bodyPr/>
        <a:lstStyle/>
        <a:p>
          <a:endParaRPr lang="pt-BR"/>
        </a:p>
      </dgm:t>
    </dgm:pt>
    <dgm:pt modelId="{25F55E85-6D24-4AAD-8C14-48D55AB2886A}" type="pres">
      <dgm:prSet presAssocID="{0BE7ABA7-CE8D-4CC4-B1E4-010EE3136E3F}" presName="rootText" presStyleLbl="node3" presStyleIdx="3" presStyleCnt="13" custScaleX="631200" custScaleY="190034" custLinFactX="-51429" custLinFactNeighborX="-100000" custLinFactNeighborY="-6697">
        <dgm:presLayoutVars>
          <dgm:chPref val="3"/>
        </dgm:presLayoutVars>
      </dgm:prSet>
      <dgm:spPr/>
      <dgm:t>
        <a:bodyPr/>
        <a:lstStyle/>
        <a:p>
          <a:endParaRPr lang="pt-BR"/>
        </a:p>
      </dgm:t>
    </dgm:pt>
    <dgm:pt modelId="{B76E29F7-49BC-40EC-8C28-6C7D8CD11055}" type="pres">
      <dgm:prSet presAssocID="{0BE7ABA7-CE8D-4CC4-B1E4-010EE3136E3F}" presName="rootConnector" presStyleLbl="node3" presStyleIdx="3" presStyleCnt="13"/>
      <dgm:spPr/>
      <dgm:t>
        <a:bodyPr/>
        <a:lstStyle/>
        <a:p>
          <a:endParaRPr lang="pt-BR"/>
        </a:p>
      </dgm:t>
    </dgm:pt>
    <dgm:pt modelId="{24485A31-BC93-445B-9A3C-3E4943C899E7}" type="pres">
      <dgm:prSet presAssocID="{0BE7ABA7-CE8D-4CC4-B1E4-010EE3136E3F}" presName="hierChild4" presStyleCnt="0"/>
      <dgm:spPr/>
      <dgm:t>
        <a:bodyPr/>
        <a:lstStyle/>
        <a:p>
          <a:endParaRPr lang="pt-BR"/>
        </a:p>
      </dgm:t>
    </dgm:pt>
    <dgm:pt modelId="{7802D1F4-BE0B-4D6A-BF24-1B61F0E9321F}" type="pres">
      <dgm:prSet presAssocID="{0BE7ABA7-CE8D-4CC4-B1E4-010EE3136E3F}" presName="hierChild5" presStyleCnt="0"/>
      <dgm:spPr/>
      <dgm:t>
        <a:bodyPr/>
        <a:lstStyle/>
        <a:p>
          <a:endParaRPr lang="pt-BR"/>
        </a:p>
      </dgm:t>
    </dgm:pt>
    <dgm:pt modelId="{BFC70772-2192-4065-8069-42E7B2B143A7}" type="pres">
      <dgm:prSet presAssocID="{8E731C15-22E2-4B43-83E9-4790B980AF7F}" presName="Name37" presStyleLbl="parChTrans1D3" presStyleIdx="4" presStyleCnt="13"/>
      <dgm:spPr/>
      <dgm:t>
        <a:bodyPr/>
        <a:lstStyle/>
        <a:p>
          <a:endParaRPr lang="pt-BR"/>
        </a:p>
      </dgm:t>
    </dgm:pt>
    <dgm:pt modelId="{A282BFD0-8DAA-42C8-BC85-D2227C070A1E}" type="pres">
      <dgm:prSet presAssocID="{855994DD-99C1-4BF0-AFFF-4617A18BFC63}" presName="hierRoot2" presStyleCnt="0">
        <dgm:presLayoutVars>
          <dgm:hierBranch val="init"/>
        </dgm:presLayoutVars>
      </dgm:prSet>
      <dgm:spPr/>
      <dgm:t>
        <a:bodyPr/>
        <a:lstStyle/>
        <a:p>
          <a:endParaRPr lang="pt-BR"/>
        </a:p>
      </dgm:t>
    </dgm:pt>
    <dgm:pt modelId="{66EF503A-ACB8-45F1-A0E2-AB86218C8369}" type="pres">
      <dgm:prSet presAssocID="{855994DD-99C1-4BF0-AFFF-4617A18BFC63}" presName="rootComposite" presStyleCnt="0"/>
      <dgm:spPr/>
      <dgm:t>
        <a:bodyPr/>
        <a:lstStyle/>
        <a:p>
          <a:endParaRPr lang="pt-BR"/>
        </a:p>
      </dgm:t>
    </dgm:pt>
    <dgm:pt modelId="{AA95EAA2-86CC-4D47-BA5A-210D450F9445}" type="pres">
      <dgm:prSet presAssocID="{855994DD-99C1-4BF0-AFFF-4617A18BFC63}" presName="rootText" presStyleLbl="node3" presStyleIdx="4" presStyleCnt="13" custScaleX="631200" custScaleY="190034" custLinFactX="-49610" custLinFactNeighborX="-100000" custLinFactNeighborY="-10951">
        <dgm:presLayoutVars>
          <dgm:chPref val="3"/>
        </dgm:presLayoutVars>
      </dgm:prSet>
      <dgm:spPr/>
      <dgm:t>
        <a:bodyPr/>
        <a:lstStyle/>
        <a:p>
          <a:endParaRPr lang="pt-BR"/>
        </a:p>
      </dgm:t>
    </dgm:pt>
    <dgm:pt modelId="{CA5CF2C8-3367-47AE-AF89-F1BA9649D1F8}" type="pres">
      <dgm:prSet presAssocID="{855994DD-99C1-4BF0-AFFF-4617A18BFC63}" presName="rootConnector" presStyleLbl="node3" presStyleIdx="4" presStyleCnt="13"/>
      <dgm:spPr/>
      <dgm:t>
        <a:bodyPr/>
        <a:lstStyle/>
        <a:p>
          <a:endParaRPr lang="pt-BR"/>
        </a:p>
      </dgm:t>
    </dgm:pt>
    <dgm:pt modelId="{3E5C08C2-93AD-423B-B08A-C6AB10BDE4B5}" type="pres">
      <dgm:prSet presAssocID="{855994DD-99C1-4BF0-AFFF-4617A18BFC63}" presName="hierChild4" presStyleCnt="0"/>
      <dgm:spPr/>
      <dgm:t>
        <a:bodyPr/>
        <a:lstStyle/>
        <a:p>
          <a:endParaRPr lang="pt-BR"/>
        </a:p>
      </dgm:t>
    </dgm:pt>
    <dgm:pt modelId="{7C4CA93E-E49A-4E53-A82F-AF1AC9C21FB3}" type="pres">
      <dgm:prSet presAssocID="{855994DD-99C1-4BF0-AFFF-4617A18BFC63}" presName="hierChild5" presStyleCnt="0"/>
      <dgm:spPr/>
      <dgm:t>
        <a:bodyPr/>
        <a:lstStyle/>
        <a:p>
          <a:endParaRPr lang="pt-BR"/>
        </a:p>
      </dgm:t>
    </dgm:pt>
    <dgm:pt modelId="{5A065D69-3522-4E0F-9483-EC1C2D838848}" type="pres">
      <dgm:prSet presAssocID="{EBE2E64B-C2A7-4878-95DE-AFD88F7BA5FC}" presName="Name37" presStyleLbl="parChTrans1D3" presStyleIdx="5" presStyleCnt="13"/>
      <dgm:spPr/>
      <dgm:t>
        <a:bodyPr/>
        <a:lstStyle/>
        <a:p>
          <a:endParaRPr lang="pt-BR"/>
        </a:p>
      </dgm:t>
    </dgm:pt>
    <dgm:pt modelId="{699584E0-1925-43EE-B466-EFD630FE35AE}" type="pres">
      <dgm:prSet presAssocID="{C19F6BD3-F880-4EE1-A67C-F4AF2D32C4BB}" presName="hierRoot2" presStyleCnt="0">
        <dgm:presLayoutVars>
          <dgm:hierBranch val="init"/>
        </dgm:presLayoutVars>
      </dgm:prSet>
      <dgm:spPr/>
      <dgm:t>
        <a:bodyPr/>
        <a:lstStyle/>
        <a:p>
          <a:endParaRPr lang="pt-BR"/>
        </a:p>
      </dgm:t>
    </dgm:pt>
    <dgm:pt modelId="{D21A912F-C0D2-4AC9-BD46-2AA2991EB81F}" type="pres">
      <dgm:prSet presAssocID="{C19F6BD3-F880-4EE1-A67C-F4AF2D32C4BB}" presName="rootComposite" presStyleCnt="0"/>
      <dgm:spPr/>
      <dgm:t>
        <a:bodyPr/>
        <a:lstStyle/>
        <a:p>
          <a:endParaRPr lang="pt-BR"/>
        </a:p>
      </dgm:t>
    </dgm:pt>
    <dgm:pt modelId="{DCE1A0C6-DA1C-4541-94C5-CFF306D5713F}" type="pres">
      <dgm:prSet presAssocID="{C19F6BD3-F880-4EE1-A67C-F4AF2D32C4BB}" presName="rootText" presStyleLbl="node3" presStyleIdx="5" presStyleCnt="13" custScaleX="631200" custScaleY="190034" custLinFactX="-54693" custLinFactNeighborX="-100000" custLinFactNeighborY="-12883">
        <dgm:presLayoutVars>
          <dgm:chPref val="3"/>
        </dgm:presLayoutVars>
      </dgm:prSet>
      <dgm:spPr/>
      <dgm:t>
        <a:bodyPr/>
        <a:lstStyle/>
        <a:p>
          <a:endParaRPr lang="pt-BR"/>
        </a:p>
      </dgm:t>
    </dgm:pt>
    <dgm:pt modelId="{DDDD8EB9-8F8C-4E97-8C97-0AC1B319AD4F}" type="pres">
      <dgm:prSet presAssocID="{C19F6BD3-F880-4EE1-A67C-F4AF2D32C4BB}" presName="rootConnector" presStyleLbl="node3" presStyleIdx="5" presStyleCnt="13"/>
      <dgm:spPr/>
      <dgm:t>
        <a:bodyPr/>
        <a:lstStyle/>
        <a:p>
          <a:endParaRPr lang="pt-BR"/>
        </a:p>
      </dgm:t>
    </dgm:pt>
    <dgm:pt modelId="{E84F96CA-2843-4812-84E8-5D72E28911DB}" type="pres">
      <dgm:prSet presAssocID="{C19F6BD3-F880-4EE1-A67C-F4AF2D32C4BB}" presName="hierChild4" presStyleCnt="0"/>
      <dgm:spPr/>
      <dgm:t>
        <a:bodyPr/>
        <a:lstStyle/>
        <a:p>
          <a:endParaRPr lang="pt-BR"/>
        </a:p>
      </dgm:t>
    </dgm:pt>
    <dgm:pt modelId="{BF530F12-B198-454E-AD2E-D2C468E360BD}" type="pres">
      <dgm:prSet presAssocID="{C19F6BD3-F880-4EE1-A67C-F4AF2D32C4BB}" presName="hierChild5" presStyleCnt="0"/>
      <dgm:spPr/>
      <dgm:t>
        <a:bodyPr/>
        <a:lstStyle/>
        <a:p>
          <a:endParaRPr lang="pt-BR"/>
        </a:p>
      </dgm:t>
    </dgm:pt>
    <dgm:pt modelId="{AD40952D-27A7-4470-AA35-E611BD74EDCB}" type="pres">
      <dgm:prSet presAssocID="{50DE8FC7-2A46-4360-8EC0-98CFB6CF69DC}" presName="Name37" presStyleLbl="parChTrans1D3" presStyleIdx="6" presStyleCnt="13"/>
      <dgm:spPr/>
      <dgm:t>
        <a:bodyPr/>
        <a:lstStyle/>
        <a:p>
          <a:endParaRPr lang="pt-BR"/>
        </a:p>
      </dgm:t>
    </dgm:pt>
    <dgm:pt modelId="{7E1CA4A4-42E2-491B-AED8-25BE37C6011E}" type="pres">
      <dgm:prSet presAssocID="{985AAC7B-F782-427D-B589-E88D9948BC35}" presName="hierRoot2" presStyleCnt="0">
        <dgm:presLayoutVars>
          <dgm:hierBranch val="init"/>
        </dgm:presLayoutVars>
      </dgm:prSet>
      <dgm:spPr/>
      <dgm:t>
        <a:bodyPr/>
        <a:lstStyle/>
        <a:p>
          <a:endParaRPr lang="pt-BR"/>
        </a:p>
      </dgm:t>
    </dgm:pt>
    <dgm:pt modelId="{B38FD2A2-2DCA-444C-8667-74A6D81BA5A5}" type="pres">
      <dgm:prSet presAssocID="{985AAC7B-F782-427D-B589-E88D9948BC35}" presName="rootComposite" presStyleCnt="0"/>
      <dgm:spPr/>
      <dgm:t>
        <a:bodyPr/>
        <a:lstStyle/>
        <a:p>
          <a:endParaRPr lang="pt-BR"/>
        </a:p>
      </dgm:t>
    </dgm:pt>
    <dgm:pt modelId="{070C4D24-646A-47E3-9E5E-CAEFEF78CAFF}" type="pres">
      <dgm:prSet presAssocID="{985AAC7B-F782-427D-B589-E88D9948BC35}" presName="rootText" presStyleLbl="node3" presStyleIdx="6" presStyleCnt="13" custScaleX="631200" custScaleY="190034" custLinFactX="-49251" custLinFactNeighborX="-100000" custLinFactNeighborY="-21713">
        <dgm:presLayoutVars>
          <dgm:chPref val="3"/>
        </dgm:presLayoutVars>
      </dgm:prSet>
      <dgm:spPr/>
      <dgm:t>
        <a:bodyPr/>
        <a:lstStyle/>
        <a:p>
          <a:endParaRPr lang="pt-BR"/>
        </a:p>
      </dgm:t>
    </dgm:pt>
    <dgm:pt modelId="{8B4E033E-B450-4D36-A4FA-E556012F5307}" type="pres">
      <dgm:prSet presAssocID="{985AAC7B-F782-427D-B589-E88D9948BC35}" presName="rootConnector" presStyleLbl="node3" presStyleIdx="6" presStyleCnt="13"/>
      <dgm:spPr/>
      <dgm:t>
        <a:bodyPr/>
        <a:lstStyle/>
        <a:p>
          <a:endParaRPr lang="pt-BR"/>
        </a:p>
      </dgm:t>
    </dgm:pt>
    <dgm:pt modelId="{D71979D9-2C88-4177-8DFD-9C00609D7256}" type="pres">
      <dgm:prSet presAssocID="{985AAC7B-F782-427D-B589-E88D9948BC35}" presName="hierChild4" presStyleCnt="0"/>
      <dgm:spPr/>
      <dgm:t>
        <a:bodyPr/>
        <a:lstStyle/>
        <a:p>
          <a:endParaRPr lang="pt-BR"/>
        </a:p>
      </dgm:t>
    </dgm:pt>
    <dgm:pt modelId="{BF6F3DE3-2DE4-4B79-BC86-42B1B7153164}" type="pres">
      <dgm:prSet presAssocID="{985AAC7B-F782-427D-B589-E88D9948BC35}" presName="hierChild5" presStyleCnt="0"/>
      <dgm:spPr/>
      <dgm:t>
        <a:bodyPr/>
        <a:lstStyle/>
        <a:p>
          <a:endParaRPr lang="pt-BR"/>
        </a:p>
      </dgm:t>
    </dgm:pt>
    <dgm:pt modelId="{5A7F69DA-29EC-4049-8D7F-059F7F59004E}" type="pres">
      <dgm:prSet presAssocID="{6F851459-6908-4290-8AD2-3D5AC4152CA3}" presName="hierChild5" presStyleCnt="0"/>
      <dgm:spPr/>
      <dgm:t>
        <a:bodyPr/>
        <a:lstStyle/>
        <a:p>
          <a:endParaRPr lang="pt-BR"/>
        </a:p>
      </dgm:t>
    </dgm:pt>
    <dgm:pt modelId="{A6C7BD00-4A29-4453-BC82-9AE41063C330}" type="pres">
      <dgm:prSet presAssocID="{0F6B44A0-D37A-4B7F-8D17-7E54DFD4EA65}" presName="Name37" presStyleLbl="parChTrans1D2" presStyleIdx="1" presStyleCnt="2"/>
      <dgm:spPr/>
      <dgm:t>
        <a:bodyPr/>
        <a:lstStyle/>
        <a:p>
          <a:endParaRPr lang="pt-BR"/>
        </a:p>
      </dgm:t>
    </dgm:pt>
    <dgm:pt modelId="{67200B95-C028-4C17-9CE6-EA8BAD7AC24C}" type="pres">
      <dgm:prSet presAssocID="{F5B0DDAB-1A2F-4578-9C58-780A6EBA5093}" presName="hierRoot2" presStyleCnt="0">
        <dgm:presLayoutVars>
          <dgm:hierBranch val="init"/>
        </dgm:presLayoutVars>
      </dgm:prSet>
      <dgm:spPr/>
      <dgm:t>
        <a:bodyPr/>
        <a:lstStyle/>
        <a:p>
          <a:endParaRPr lang="pt-BR"/>
        </a:p>
      </dgm:t>
    </dgm:pt>
    <dgm:pt modelId="{51E5871B-D85F-4DB5-AAB7-1B5A25E9CC77}" type="pres">
      <dgm:prSet presAssocID="{F5B0DDAB-1A2F-4578-9C58-780A6EBA5093}" presName="rootComposite" presStyleCnt="0"/>
      <dgm:spPr/>
      <dgm:t>
        <a:bodyPr/>
        <a:lstStyle/>
        <a:p>
          <a:endParaRPr lang="pt-BR"/>
        </a:p>
      </dgm:t>
    </dgm:pt>
    <dgm:pt modelId="{F5ED0B0C-D01B-4217-AFB8-CF8391F34948}" type="pres">
      <dgm:prSet presAssocID="{F5B0DDAB-1A2F-4578-9C58-780A6EBA5093}" presName="rootText" presStyleLbl="node2" presStyleIdx="1" presStyleCnt="2" custScaleX="819484" custScaleY="307878" custLinFactX="100000" custLinFactNeighborX="163042" custLinFactNeighborY="6210">
        <dgm:presLayoutVars>
          <dgm:chPref val="3"/>
        </dgm:presLayoutVars>
      </dgm:prSet>
      <dgm:spPr/>
      <dgm:t>
        <a:bodyPr/>
        <a:lstStyle/>
        <a:p>
          <a:endParaRPr lang="pt-BR"/>
        </a:p>
      </dgm:t>
    </dgm:pt>
    <dgm:pt modelId="{2F7C7B77-E82A-4C33-ACC7-2D93231B2C08}" type="pres">
      <dgm:prSet presAssocID="{F5B0DDAB-1A2F-4578-9C58-780A6EBA5093}" presName="rootConnector" presStyleLbl="node2" presStyleIdx="1" presStyleCnt="2"/>
      <dgm:spPr/>
      <dgm:t>
        <a:bodyPr/>
        <a:lstStyle/>
        <a:p>
          <a:endParaRPr lang="pt-BR"/>
        </a:p>
      </dgm:t>
    </dgm:pt>
    <dgm:pt modelId="{20955879-79C0-4569-BB30-724ADF32CADD}" type="pres">
      <dgm:prSet presAssocID="{F5B0DDAB-1A2F-4578-9C58-780A6EBA5093}" presName="hierChild4" presStyleCnt="0"/>
      <dgm:spPr/>
      <dgm:t>
        <a:bodyPr/>
        <a:lstStyle/>
        <a:p>
          <a:endParaRPr lang="pt-BR"/>
        </a:p>
      </dgm:t>
    </dgm:pt>
    <dgm:pt modelId="{9B3193B4-23EB-4B31-80FA-9525268F3C3E}" type="pres">
      <dgm:prSet presAssocID="{2BE9DB00-F89F-474E-A1DA-06A8982B4AC5}" presName="Name37" presStyleLbl="parChTrans1D3" presStyleIdx="7" presStyleCnt="13"/>
      <dgm:spPr/>
      <dgm:t>
        <a:bodyPr/>
        <a:lstStyle/>
        <a:p>
          <a:endParaRPr lang="pt-BR"/>
        </a:p>
      </dgm:t>
    </dgm:pt>
    <dgm:pt modelId="{025AAB60-65C4-4CFF-B87A-320A6A0689A9}" type="pres">
      <dgm:prSet presAssocID="{CC297984-DE0C-49ED-8A5C-76DC2D682590}" presName="hierRoot2" presStyleCnt="0">
        <dgm:presLayoutVars>
          <dgm:hierBranch val="init"/>
        </dgm:presLayoutVars>
      </dgm:prSet>
      <dgm:spPr/>
      <dgm:t>
        <a:bodyPr/>
        <a:lstStyle/>
        <a:p>
          <a:endParaRPr lang="pt-BR"/>
        </a:p>
      </dgm:t>
    </dgm:pt>
    <dgm:pt modelId="{AC851A69-8177-400F-8A9B-E3D336F298F5}" type="pres">
      <dgm:prSet presAssocID="{CC297984-DE0C-49ED-8A5C-76DC2D682590}" presName="rootComposite" presStyleCnt="0"/>
      <dgm:spPr/>
      <dgm:t>
        <a:bodyPr/>
        <a:lstStyle/>
        <a:p>
          <a:endParaRPr lang="pt-BR"/>
        </a:p>
      </dgm:t>
    </dgm:pt>
    <dgm:pt modelId="{AD9AC333-81BE-4FAD-B6FD-4CA466554D5E}" type="pres">
      <dgm:prSet presAssocID="{CC297984-DE0C-49ED-8A5C-76DC2D682590}" presName="rootText" presStyleLbl="node3" presStyleIdx="7" presStyleCnt="13" custScaleX="631334" custScaleY="190034" custLinFactX="100000" custLinFactNeighborX="145941" custLinFactNeighborY="23097">
        <dgm:presLayoutVars>
          <dgm:chPref val="3"/>
        </dgm:presLayoutVars>
      </dgm:prSet>
      <dgm:spPr/>
      <dgm:t>
        <a:bodyPr/>
        <a:lstStyle/>
        <a:p>
          <a:endParaRPr lang="pt-BR"/>
        </a:p>
      </dgm:t>
    </dgm:pt>
    <dgm:pt modelId="{4C53681D-2143-42CC-91D1-ED24FA7A833B}" type="pres">
      <dgm:prSet presAssocID="{CC297984-DE0C-49ED-8A5C-76DC2D682590}" presName="rootConnector" presStyleLbl="node3" presStyleIdx="7" presStyleCnt="13"/>
      <dgm:spPr/>
      <dgm:t>
        <a:bodyPr/>
        <a:lstStyle/>
        <a:p>
          <a:endParaRPr lang="pt-BR"/>
        </a:p>
      </dgm:t>
    </dgm:pt>
    <dgm:pt modelId="{50DAAB84-ADDE-4933-813C-8298C80BAF73}" type="pres">
      <dgm:prSet presAssocID="{CC297984-DE0C-49ED-8A5C-76DC2D682590}" presName="hierChild4" presStyleCnt="0"/>
      <dgm:spPr/>
      <dgm:t>
        <a:bodyPr/>
        <a:lstStyle/>
        <a:p>
          <a:endParaRPr lang="pt-BR"/>
        </a:p>
      </dgm:t>
    </dgm:pt>
    <dgm:pt modelId="{1B076A1F-997E-428F-A87D-F54EED30F5A8}" type="pres">
      <dgm:prSet presAssocID="{CC297984-DE0C-49ED-8A5C-76DC2D682590}" presName="hierChild5" presStyleCnt="0"/>
      <dgm:spPr/>
      <dgm:t>
        <a:bodyPr/>
        <a:lstStyle/>
        <a:p>
          <a:endParaRPr lang="pt-BR"/>
        </a:p>
      </dgm:t>
    </dgm:pt>
    <dgm:pt modelId="{B7FCEF52-46F2-4CE9-AD2E-61E1539002D7}" type="pres">
      <dgm:prSet presAssocID="{1890D51E-3C2D-4B12-8FAA-7F3DA9854107}" presName="Name37" presStyleLbl="parChTrans1D3" presStyleIdx="8" presStyleCnt="13"/>
      <dgm:spPr/>
      <dgm:t>
        <a:bodyPr/>
        <a:lstStyle/>
        <a:p>
          <a:endParaRPr lang="pt-BR"/>
        </a:p>
      </dgm:t>
    </dgm:pt>
    <dgm:pt modelId="{90A374EE-5487-4FB6-AA91-912007EDF0BF}" type="pres">
      <dgm:prSet presAssocID="{7DD457E6-AAE7-4FFA-BF41-69B7F3D6D3EA}" presName="hierRoot2" presStyleCnt="0">
        <dgm:presLayoutVars>
          <dgm:hierBranch val="init"/>
        </dgm:presLayoutVars>
      </dgm:prSet>
      <dgm:spPr/>
      <dgm:t>
        <a:bodyPr/>
        <a:lstStyle/>
        <a:p>
          <a:endParaRPr lang="pt-BR"/>
        </a:p>
      </dgm:t>
    </dgm:pt>
    <dgm:pt modelId="{BF76A137-63BF-4BDB-ABFF-50C056D72023}" type="pres">
      <dgm:prSet presAssocID="{7DD457E6-AAE7-4FFA-BF41-69B7F3D6D3EA}" presName="rootComposite" presStyleCnt="0"/>
      <dgm:spPr/>
      <dgm:t>
        <a:bodyPr/>
        <a:lstStyle/>
        <a:p>
          <a:endParaRPr lang="pt-BR"/>
        </a:p>
      </dgm:t>
    </dgm:pt>
    <dgm:pt modelId="{744B8C07-6BBD-4485-8393-E1356C47B636}" type="pres">
      <dgm:prSet presAssocID="{7DD457E6-AAE7-4FFA-BF41-69B7F3D6D3EA}" presName="rootText" presStyleLbl="node3" presStyleIdx="8" presStyleCnt="13" custScaleX="631206" custScaleY="190034" custLinFactX="100000" custLinFactNeighborX="145941" custLinFactNeighborY="23097">
        <dgm:presLayoutVars>
          <dgm:chPref val="3"/>
        </dgm:presLayoutVars>
      </dgm:prSet>
      <dgm:spPr/>
      <dgm:t>
        <a:bodyPr/>
        <a:lstStyle/>
        <a:p>
          <a:endParaRPr lang="pt-BR"/>
        </a:p>
      </dgm:t>
    </dgm:pt>
    <dgm:pt modelId="{2F8DED13-8E8A-4EF2-BB0D-D703691ADE28}" type="pres">
      <dgm:prSet presAssocID="{7DD457E6-AAE7-4FFA-BF41-69B7F3D6D3EA}" presName="rootConnector" presStyleLbl="node3" presStyleIdx="8" presStyleCnt="13"/>
      <dgm:spPr/>
      <dgm:t>
        <a:bodyPr/>
        <a:lstStyle/>
        <a:p>
          <a:endParaRPr lang="pt-BR"/>
        </a:p>
      </dgm:t>
    </dgm:pt>
    <dgm:pt modelId="{3648256C-7A6C-48A4-856F-06456893063B}" type="pres">
      <dgm:prSet presAssocID="{7DD457E6-AAE7-4FFA-BF41-69B7F3D6D3EA}" presName="hierChild4" presStyleCnt="0"/>
      <dgm:spPr/>
      <dgm:t>
        <a:bodyPr/>
        <a:lstStyle/>
        <a:p>
          <a:endParaRPr lang="pt-BR"/>
        </a:p>
      </dgm:t>
    </dgm:pt>
    <dgm:pt modelId="{3F08D933-E5A8-4CD9-BCD9-00B5BE312CBE}" type="pres">
      <dgm:prSet presAssocID="{7DD457E6-AAE7-4FFA-BF41-69B7F3D6D3EA}" presName="hierChild5" presStyleCnt="0"/>
      <dgm:spPr/>
      <dgm:t>
        <a:bodyPr/>
        <a:lstStyle/>
        <a:p>
          <a:endParaRPr lang="pt-BR"/>
        </a:p>
      </dgm:t>
    </dgm:pt>
    <dgm:pt modelId="{C40045D6-4C2D-4DDB-B380-2AA940156499}" type="pres">
      <dgm:prSet presAssocID="{5655C641-9256-432A-A4D6-B633F3E54077}" presName="Name37" presStyleLbl="parChTrans1D3" presStyleIdx="9" presStyleCnt="13"/>
      <dgm:spPr/>
      <dgm:t>
        <a:bodyPr/>
        <a:lstStyle/>
        <a:p>
          <a:endParaRPr lang="pt-BR"/>
        </a:p>
      </dgm:t>
    </dgm:pt>
    <dgm:pt modelId="{38FECCDA-A2FB-49F3-97B5-9394EF3BC9D2}" type="pres">
      <dgm:prSet presAssocID="{63E85817-98B6-4AB3-8A6D-C8993BC41C1B}" presName="hierRoot2" presStyleCnt="0">
        <dgm:presLayoutVars>
          <dgm:hierBranch val="init"/>
        </dgm:presLayoutVars>
      </dgm:prSet>
      <dgm:spPr/>
      <dgm:t>
        <a:bodyPr/>
        <a:lstStyle/>
        <a:p>
          <a:endParaRPr lang="pt-BR"/>
        </a:p>
      </dgm:t>
    </dgm:pt>
    <dgm:pt modelId="{60829384-2130-44A9-852E-18033165AEA8}" type="pres">
      <dgm:prSet presAssocID="{63E85817-98B6-4AB3-8A6D-C8993BC41C1B}" presName="rootComposite" presStyleCnt="0"/>
      <dgm:spPr/>
      <dgm:t>
        <a:bodyPr/>
        <a:lstStyle/>
        <a:p>
          <a:endParaRPr lang="pt-BR"/>
        </a:p>
      </dgm:t>
    </dgm:pt>
    <dgm:pt modelId="{A7BD74DA-1880-4F22-9E6A-08D25625427C}" type="pres">
      <dgm:prSet presAssocID="{63E85817-98B6-4AB3-8A6D-C8993BC41C1B}" presName="rootText" presStyleLbl="node3" presStyleIdx="9" presStyleCnt="13" custScaleX="631206" custScaleY="190034" custLinFactX="100000" custLinFactNeighborX="145941" custLinFactNeighborY="23097">
        <dgm:presLayoutVars>
          <dgm:chPref val="3"/>
        </dgm:presLayoutVars>
      </dgm:prSet>
      <dgm:spPr/>
      <dgm:t>
        <a:bodyPr/>
        <a:lstStyle/>
        <a:p>
          <a:endParaRPr lang="pt-BR"/>
        </a:p>
      </dgm:t>
    </dgm:pt>
    <dgm:pt modelId="{5DC311D6-61EF-4BB8-A384-A2946B332A59}" type="pres">
      <dgm:prSet presAssocID="{63E85817-98B6-4AB3-8A6D-C8993BC41C1B}" presName="rootConnector" presStyleLbl="node3" presStyleIdx="9" presStyleCnt="13"/>
      <dgm:spPr/>
      <dgm:t>
        <a:bodyPr/>
        <a:lstStyle/>
        <a:p>
          <a:endParaRPr lang="pt-BR"/>
        </a:p>
      </dgm:t>
    </dgm:pt>
    <dgm:pt modelId="{E995A89E-FB33-4047-8E2E-16226744B760}" type="pres">
      <dgm:prSet presAssocID="{63E85817-98B6-4AB3-8A6D-C8993BC41C1B}" presName="hierChild4" presStyleCnt="0"/>
      <dgm:spPr/>
      <dgm:t>
        <a:bodyPr/>
        <a:lstStyle/>
        <a:p>
          <a:endParaRPr lang="pt-BR"/>
        </a:p>
      </dgm:t>
    </dgm:pt>
    <dgm:pt modelId="{FC5A18B5-FC1C-4CBA-9E25-795E06848A39}" type="pres">
      <dgm:prSet presAssocID="{63E85817-98B6-4AB3-8A6D-C8993BC41C1B}" presName="hierChild5" presStyleCnt="0"/>
      <dgm:spPr/>
      <dgm:t>
        <a:bodyPr/>
        <a:lstStyle/>
        <a:p>
          <a:endParaRPr lang="pt-BR"/>
        </a:p>
      </dgm:t>
    </dgm:pt>
    <dgm:pt modelId="{CE7B2C6C-16C5-4D5C-8152-8D79130B58EA}" type="pres">
      <dgm:prSet presAssocID="{13B9D68C-457C-4A97-A3B9-2212C3317A95}" presName="Name37" presStyleLbl="parChTrans1D3" presStyleIdx="10" presStyleCnt="13"/>
      <dgm:spPr/>
      <dgm:t>
        <a:bodyPr/>
        <a:lstStyle/>
        <a:p>
          <a:endParaRPr lang="pt-BR"/>
        </a:p>
      </dgm:t>
    </dgm:pt>
    <dgm:pt modelId="{9515DBBD-E872-4A4F-895B-DBAC5BDE502A}" type="pres">
      <dgm:prSet presAssocID="{2138252F-79D3-4B96-9EB4-FFFF5D3A5ABB}" presName="hierRoot2" presStyleCnt="0">
        <dgm:presLayoutVars>
          <dgm:hierBranch val="init"/>
        </dgm:presLayoutVars>
      </dgm:prSet>
      <dgm:spPr/>
      <dgm:t>
        <a:bodyPr/>
        <a:lstStyle/>
        <a:p>
          <a:endParaRPr lang="pt-BR"/>
        </a:p>
      </dgm:t>
    </dgm:pt>
    <dgm:pt modelId="{E307BE6F-CAFD-42AA-B44B-A5BED5C898F3}" type="pres">
      <dgm:prSet presAssocID="{2138252F-79D3-4B96-9EB4-FFFF5D3A5ABB}" presName="rootComposite" presStyleCnt="0"/>
      <dgm:spPr/>
      <dgm:t>
        <a:bodyPr/>
        <a:lstStyle/>
        <a:p>
          <a:endParaRPr lang="pt-BR"/>
        </a:p>
      </dgm:t>
    </dgm:pt>
    <dgm:pt modelId="{F78B33BC-C7DA-4F7B-86E1-7C68C603DF55}" type="pres">
      <dgm:prSet presAssocID="{2138252F-79D3-4B96-9EB4-FFFF5D3A5ABB}" presName="rootText" presStyleLbl="node3" presStyleIdx="10" presStyleCnt="13" custScaleX="631206" custScaleY="190034" custLinFactX="100000" custLinFactNeighborX="145941" custLinFactNeighborY="23097">
        <dgm:presLayoutVars>
          <dgm:chPref val="3"/>
        </dgm:presLayoutVars>
      </dgm:prSet>
      <dgm:spPr/>
      <dgm:t>
        <a:bodyPr/>
        <a:lstStyle/>
        <a:p>
          <a:endParaRPr lang="pt-BR"/>
        </a:p>
      </dgm:t>
    </dgm:pt>
    <dgm:pt modelId="{968E8DE4-98FF-4CF0-AAE6-C2FDDF84B253}" type="pres">
      <dgm:prSet presAssocID="{2138252F-79D3-4B96-9EB4-FFFF5D3A5ABB}" presName="rootConnector" presStyleLbl="node3" presStyleIdx="10" presStyleCnt="13"/>
      <dgm:spPr/>
      <dgm:t>
        <a:bodyPr/>
        <a:lstStyle/>
        <a:p>
          <a:endParaRPr lang="pt-BR"/>
        </a:p>
      </dgm:t>
    </dgm:pt>
    <dgm:pt modelId="{BB202305-BC02-4ACD-8685-A728993F8F15}" type="pres">
      <dgm:prSet presAssocID="{2138252F-79D3-4B96-9EB4-FFFF5D3A5ABB}" presName="hierChild4" presStyleCnt="0"/>
      <dgm:spPr/>
      <dgm:t>
        <a:bodyPr/>
        <a:lstStyle/>
        <a:p>
          <a:endParaRPr lang="pt-BR"/>
        </a:p>
      </dgm:t>
    </dgm:pt>
    <dgm:pt modelId="{DECEAE1A-CB4F-412D-B059-574D0BBFB15D}" type="pres">
      <dgm:prSet presAssocID="{2138252F-79D3-4B96-9EB4-FFFF5D3A5ABB}" presName="hierChild5" presStyleCnt="0"/>
      <dgm:spPr/>
      <dgm:t>
        <a:bodyPr/>
        <a:lstStyle/>
        <a:p>
          <a:endParaRPr lang="pt-BR"/>
        </a:p>
      </dgm:t>
    </dgm:pt>
    <dgm:pt modelId="{E4B5E9F0-BF63-480D-A506-F14B560151BB}" type="pres">
      <dgm:prSet presAssocID="{6B6EBF65-7C1B-4DD3-AAD8-6028744BB84A}" presName="Name37" presStyleLbl="parChTrans1D3" presStyleIdx="11" presStyleCnt="13"/>
      <dgm:spPr/>
      <dgm:t>
        <a:bodyPr/>
        <a:lstStyle/>
        <a:p>
          <a:endParaRPr lang="pt-BR"/>
        </a:p>
      </dgm:t>
    </dgm:pt>
    <dgm:pt modelId="{682958AB-58C4-40FE-9188-DB092A6464DA}" type="pres">
      <dgm:prSet presAssocID="{1656104E-D84B-4515-94C3-87F000B70615}" presName="hierRoot2" presStyleCnt="0">
        <dgm:presLayoutVars>
          <dgm:hierBranch val="init"/>
        </dgm:presLayoutVars>
      </dgm:prSet>
      <dgm:spPr/>
      <dgm:t>
        <a:bodyPr/>
        <a:lstStyle/>
        <a:p>
          <a:endParaRPr lang="pt-BR"/>
        </a:p>
      </dgm:t>
    </dgm:pt>
    <dgm:pt modelId="{8B5F7095-ADE5-4E06-9A66-75DE779CE53C}" type="pres">
      <dgm:prSet presAssocID="{1656104E-D84B-4515-94C3-87F000B70615}" presName="rootComposite" presStyleCnt="0"/>
      <dgm:spPr/>
      <dgm:t>
        <a:bodyPr/>
        <a:lstStyle/>
        <a:p>
          <a:endParaRPr lang="pt-BR"/>
        </a:p>
      </dgm:t>
    </dgm:pt>
    <dgm:pt modelId="{810FBA27-1915-48D3-8639-4596869C8F9B}" type="pres">
      <dgm:prSet presAssocID="{1656104E-D84B-4515-94C3-87F000B70615}" presName="rootText" presStyleLbl="node3" presStyleIdx="11" presStyleCnt="13" custScaleX="631206" custScaleY="190034" custLinFactX="100000" custLinFactNeighborX="145941" custLinFactNeighborY="23097">
        <dgm:presLayoutVars>
          <dgm:chPref val="3"/>
        </dgm:presLayoutVars>
      </dgm:prSet>
      <dgm:spPr/>
      <dgm:t>
        <a:bodyPr/>
        <a:lstStyle/>
        <a:p>
          <a:endParaRPr lang="pt-BR"/>
        </a:p>
      </dgm:t>
    </dgm:pt>
    <dgm:pt modelId="{5BEA2BCB-D229-4533-93C0-8D795BABF480}" type="pres">
      <dgm:prSet presAssocID="{1656104E-D84B-4515-94C3-87F000B70615}" presName="rootConnector" presStyleLbl="node3" presStyleIdx="11" presStyleCnt="13"/>
      <dgm:spPr/>
      <dgm:t>
        <a:bodyPr/>
        <a:lstStyle/>
        <a:p>
          <a:endParaRPr lang="pt-BR"/>
        </a:p>
      </dgm:t>
    </dgm:pt>
    <dgm:pt modelId="{2B6F9EB9-CF3A-48D9-9723-F6A45DB6EF01}" type="pres">
      <dgm:prSet presAssocID="{1656104E-D84B-4515-94C3-87F000B70615}" presName="hierChild4" presStyleCnt="0"/>
      <dgm:spPr/>
      <dgm:t>
        <a:bodyPr/>
        <a:lstStyle/>
        <a:p>
          <a:endParaRPr lang="pt-BR"/>
        </a:p>
      </dgm:t>
    </dgm:pt>
    <dgm:pt modelId="{0A668007-D13C-4DF2-95D5-EC6606AAC155}" type="pres">
      <dgm:prSet presAssocID="{1656104E-D84B-4515-94C3-87F000B70615}" presName="hierChild5" presStyleCnt="0"/>
      <dgm:spPr/>
      <dgm:t>
        <a:bodyPr/>
        <a:lstStyle/>
        <a:p>
          <a:endParaRPr lang="pt-BR"/>
        </a:p>
      </dgm:t>
    </dgm:pt>
    <dgm:pt modelId="{70595BC9-A799-419D-A9C7-74A18525B903}" type="pres">
      <dgm:prSet presAssocID="{B40342F6-A264-42A4-8724-71C3C30B452E}" presName="Name37" presStyleLbl="parChTrans1D3" presStyleIdx="12" presStyleCnt="13"/>
      <dgm:spPr/>
      <dgm:t>
        <a:bodyPr/>
        <a:lstStyle/>
        <a:p>
          <a:endParaRPr lang="pt-BR"/>
        </a:p>
      </dgm:t>
    </dgm:pt>
    <dgm:pt modelId="{10B83F1A-A66A-4139-A29E-108AAD7CFCF7}" type="pres">
      <dgm:prSet presAssocID="{3E43789E-60EC-45EB-8417-B621B442BE64}" presName="hierRoot2" presStyleCnt="0">
        <dgm:presLayoutVars>
          <dgm:hierBranch val="init"/>
        </dgm:presLayoutVars>
      </dgm:prSet>
      <dgm:spPr/>
      <dgm:t>
        <a:bodyPr/>
        <a:lstStyle/>
        <a:p>
          <a:endParaRPr lang="pt-BR"/>
        </a:p>
      </dgm:t>
    </dgm:pt>
    <dgm:pt modelId="{7D63F92D-ED89-4861-B274-434D7574F7F0}" type="pres">
      <dgm:prSet presAssocID="{3E43789E-60EC-45EB-8417-B621B442BE64}" presName="rootComposite" presStyleCnt="0"/>
      <dgm:spPr/>
      <dgm:t>
        <a:bodyPr/>
        <a:lstStyle/>
        <a:p>
          <a:endParaRPr lang="pt-BR"/>
        </a:p>
      </dgm:t>
    </dgm:pt>
    <dgm:pt modelId="{526F3C79-1755-4EE9-9CA2-88401194C366}" type="pres">
      <dgm:prSet presAssocID="{3E43789E-60EC-45EB-8417-B621B442BE64}" presName="rootText" presStyleLbl="node3" presStyleIdx="12" presStyleCnt="13" custScaleX="631206" custScaleY="190034" custLinFactX="100000" custLinFactNeighborX="145941" custLinFactNeighborY="23097">
        <dgm:presLayoutVars>
          <dgm:chPref val="3"/>
        </dgm:presLayoutVars>
      </dgm:prSet>
      <dgm:spPr/>
      <dgm:t>
        <a:bodyPr/>
        <a:lstStyle/>
        <a:p>
          <a:endParaRPr lang="pt-BR"/>
        </a:p>
      </dgm:t>
    </dgm:pt>
    <dgm:pt modelId="{541DCC72-654B-4D58-A42F-C582971DE904}" type="pres">
      <dgm:prSet presAssocID="{3E43789E-60EC-45EB-8417-B621B442BE64}" presName="rootConnector" presStyleLbl="node3" presStyleIdx="12" presStyleCnt="13"/>
      <dgm:spPr/>
      <dgm:t>
        <a:bodyPr/>
        <a:lstStyle/>
        <a:p>
          <a:endParaRPr lang="pt-BR"/>
        </a:p>
      </dgm:t>
    </dgm:pt>
    <dgm:pt modelId="{1E7388E4-2D27-49F7-8CEA-D4CB1DA38905}" type="pres">
      <dgm:prSet presAssocID="{3E43789E-60EC-45EB-8417-B621B442BE64}" presName="hierChild4" presStyleCnt="0"/>
      <dgm:spPr/>
      <dgm:t>
        <a:bodyPr/>
        <a:lstStyle/>
        <a:p>
          <a:endParaRPr lang="pt-BR"/>
        </a:p>
      </dgm:t>
    </dgm:pt>
    <dgm:pt modelId="{D27DB4A7-A956-438F-B25C-CFC67A9E050B}" type="pres">
      <dgm:prSet presAssocID="{3E43789E-60EC-45EB-8417-B621B442BE64}" presName="hierChild5" presStyleCnt="0"/>
      <dgm:spPr/>
      <dgm:t>
        <a:bodyPr/>
        <a:lstStyle/>
        <a:p>
          <a:endParaRPr lang="pt-BR"/>
        </a:p>
      </dgm:t>
    </dgm:pt>
    <dgm:pt modelId="{6F4B71E5-C8E4-46AD-B899-2A3F1A3E22EE}" type="pres">
      <dgm:prSet presAssocID="{F5B0DDAB-1A2F-4578-9C58-780A6EBA5093}" presName="hierChild5" presStyleCnt="0"/>
      <dgm:spPr/>
      <dgm:t>
        <a:bodyPr/>
        <a:lstStyle/>
        <a:p>
          <a:endParaRPr lang="pt-BR"/>
        </a:p>
      </dgm:t>
    </dgm:pt>
    <dgm:pt modelId="{EE513A6C-8BF6-4F2D-9B66-3FD6A205FDF7}" type="pres">
      <dgm:prSet presAssocID="{BD60A26C-72EA-4686-9A42-65AD3B9739AB}" presName="hierChild3" presStyleCnt="0"/>
      <dgm:spPr/>
      <dgm:t>
        <a:bodyPr/>
        <a:lstStyle/>
        <a:p>
          <a:endParaRPr lang="pt-BR"/>
        </a:p>
      </dgm:t>
    </dgm:pt>
  </dgm:ptLst>
  <dgm:cxnLst>
    <dgm:cxn modelId="{5DADE51A-EA54-4392-B6FE-04E64EE99EFB}" type="presOf" srcId="{CC297984-DE0C-49ED-8A5C-76DC2D682590}" destId="{4C53681D-2143-42CC-91D1-ED24FA7A833B}" srcOrd="1" destOrd="0" presId="urn:microsoft.com/office/officeart/2005/8/layout/orgChart1"/>
    <dgm:cxn modelId="{7F2E3B44-EFB7-4DBE-A25D-30B332AAB10A}" srcId="{F5B0DDAB-1A2F-4578-9C58-780A6EBA5093}" destId="{1656104E-D84B-4515-94C3-87F000B70615}" srcOrd="4" destOrd="0" parTransId="{6B6EBF65-7C1B-4DD3-AAD8-6028744BB84A}" sibTransId="{E29D530C-4ABA-4C91-992A-E8CDE877742B}"/>
    <dgm:cxn modelId="{3BDA8F43-F102-45D0-9A03-3EC9818A0E1B}" srcId="{6F851459-6908-4290-8AD2-3D5AC4152CA3}" destId="{0BE7ABA7-CE8D-4CC4-B1E4-010EE3136E3F}" srcOrd="3" destOrd="0" parTransId="{B60479FD-B914-4ED0-8514-32BE3B712DB4}" sibTransId="{7FEE15D8-D2EC-4F90-94D6-B0466A102B96}"/>
    <dgm:cxn modelId="{0533D3E2-CB7B-419B-A254-A020686AEE7A}" type="presOf" srcId="{CC297984-DE0C-49ED-8A5C-76DC2D682590}" destId="{AD9AC333-81BE-4FAD-B6FD-4CA466554D5E}" srcOrd="0" destOrd="0" presId="urn:microsoft.com/office/officeart/2005/8/layout/orgChart1"/>
    <dgm:cxn modelId="{1DA0787C-5009-4BCB-85B8-329F7871909D}" type="presOf" srcId="{13B9D68C-457C-4A97-A3B9-2212C3317A95}" destId="{CE7B2C6C-16C5-4D5C-8152-8D79130B58EA}" srcOrd="0" destOrd="0" presId="urn:microsoft.com/office/officeart/2005/8/layout/orgChart1"/>
    <dgm:cxn modelId="{5C8966D4-2407-438E-9A1E-65348AEAD4AF}" srcId="{F5B0DDAB-1A2F-4578-9C58-780A6EBA5093}" destId="{7DD457E6-AAE7-4FFA-BF41-69B7F3D6D3EA}" srcOrd="1" destOrd="0" parTransId="{1890D51E-3C2D-4B12-8FAA-7F3DA9854107}" sibTransId="{309A8681-1989-4491-855E-C0DADE17C4B2}"/>
    <dgm:cxn modelId="{E69F3BBC-FC5D-412A-AC6C-DD8770F3DF2D}" type="presOf" srcId="{AE104EC5-D5B7-4FFB-9C42-E865823544D5}" destId="{9DD97E49-415A-4C33-BD61-EFB5BCBD824E}" srcOrd="1" destOrd="0" presId="urn:microsoft.com/office/officeart/2005/8/layout/orgChart1"/>
    <dgm:cxn modelId="{5A676565-D8D8-452C-9291-66F14F7474C6}" type="presOf" srcId="{8CDCDE1A-6A4B-4811-9029-67B060F7DB7B}" destId="{8C749475-7AA5-4D48-9F02-D84EDDED60B0}" srcOrd="1" destOrd="0" presId="urn:microsoft.com/office/officeart/2005/8/layout/orgChart1"/>
    <dgm:cxn modelId="{639C10BD-4399-46BE-BF75-BB18850DFE80}" srcId="{6F851459-6908-4290-8AD2-3D5AC4152CA3}" destId="{B4F1A978-BCEF-4A9B-A93F-86C393A01B9D}" srcOrd="0" destOrd="0" parTransId="{7BEB25EA-9435-48A8-8684-785A0E45C51F}" sibTransId="{6E88334A-43F4-4983-A3EC-2EADB306B6E3}"/>
    <dgm:cxn modelId="{54D93312-266C-4BD3-9364-2694366F9E61}" srcId="{F5B0DDAB-1A2F-4578-9C58-780A6EBA5093}" destId="{63E85817-98B6-4AB3-8A6D-C8993BC41C1B}" srcOrd="2" destOrd="0" parTransId="{5655C641-9256-432A-A4D6-B633F3E54077}" sibTransId="{B920521B-4821-4D8D-B045-2A54610235D2}"/>
    <dgm:cxn modelId="{1BF715A1-A151-47D4-AF8C-49A972476596}" type="presOf" srcId="{C19F6BD3-F880-4EE1-A67C-F4AF2D32C4BB}" destId="{DDDD8EB9-8F8C-4E97-8C97-0AC1B319AD4F}" srcOrd="1" destOrd="0" presId="urn:microsoft.com/office/officeart/2005/8/layout/orgChart1"/>
    <dgm:cxn modelId="{AA753BFF-7FAD-4559-8CE8-D9083A35EC9B}" type="presOf" srcId="{6F851459-6908-4290-8AD2-3D5AC4152CA3}" destId="{7EE695A5-954A-4CDF-B5AB-45D8C889F288}" srcOrd="1" destOrd="0" presId="urn:microsoft.com/office/officeart/2005/8/layout/orgChart1"/>
    <dgm:cxn modelId="{69C532A0-E210-4B1F-917D-BA2FA7521EFB}" type="presOf" srcId="{0BE7ABA7-CE8D-4CC4-B1E4-010EE3136E3F}" destId="{B76E29F7-49BC-40EC-8C28-6C7D8CD11055}" srcOrd="1" destOrd="0" presId="urn:microsoft.com/office/officeart/2005/8/layout/orgChart1"/>
    <dgm:cxn modelId="{780F024A-136C-422F-AEE7-9F2CD7EB698B}" type="presOf" srcId="{3E43789E-60EC-45EB-8417-B621B442BE64}" destId="{526F3C79-1755-4EE9-9CA2-88401194C366}" srcOrd="0" destOrd="0" presId="urn:microsoft.com/office/officeart/2005/8/layout/orgChart1"/>
    <dgm:cxn modelId="{8D7EC621-CA81-42F1-A34C-8143077E107D}" type="presOf" srcId="{7DD457E6-AAE7-4FFA-BF41-69B7F3D6D3EA}" destId="{744B8C07-6BBD-4485-8393-E1356C47B636}" srcOrd="0" destOrd="0" presId="urn:microsoft.com/office/officeart/2005/8/layout/orgChart1"/>
    <dgm:cxn modelId="{06617E04-903B-492D-929E-A8E5D2E13943}" srcId="{F5B0DDAB-1A2F-4578-9C58-780A6EBA5093}" destId="{3E43789E-60EC-45EB-8417-B621B442BE64}" srcOrd="5" destOrd="0" parTransId="{B40342F6-A264-42A4-8724-71C3C30B452E}" sibTransId="{A85625B6-80BD-4E4E-9E02-1E377268C344}"/>
    <dgm:cxn modelId="{8F6E1986-9219-42D9-8574-10A099CD0C5E}" type="presOf" srcId="{7DD457E6-AAE7-4FFA-BF41-69B7F3D6D3EA}" destId="{2F8DED13-8E8A-4EF2-BB0D-D703691ADE28}" srcOrd="1" destOrd="0" presId="urn:microsoft.com/office/officeart/2005/8/layout/orgChart1"/>
    <dgm:cxn modelId="{4ABD2C76-FE21-41F2-81F9-32F32F1B69CE}" type="presOf" srcId="{3E43789E-60EC-45EB-8417-B621B442BE64}" destId="{541DCC72-654B-4D58-A42F-C582971DE904}" srcOrd="1" destOrd="0" presId="urn:microsoft.com/office/officeart/2005/8/layout/orgChart1"/>
    <dgm:cxn modelId="{0BF6F0B2-9F25-4EFB-BD3E-9160487E6EBB}" type="presOf" srcId="{C19F6BD3-F880-4EE1-A67C-F4AF2D32C4BB}" destId="{DCE1A0C6-DA1C-4541-94C5-CFF306D5713F}" srcOrd="0" destOrd="0" presId="urn:microsoft.com/office/officeart/2005/8/layout/orgChart1"/>
    <dgm:cxn modelId="{C65445A7-DEEB-4428-9897-D4B7EAC630D5}" type="presOf" srcId="{F5B0DDAB-1A2F-4578-9C58-780A6EBA5093}" destId="{F5ED0B0C-D01B-4217-AFB8-CF8391F34948}" srcOrd="0" destOrd="0" presId="urn:microsoft.com/office/officeart/2005/8/layout/orgChart1"/>
    <dgm:cxn modelId="{C1EEBBE3-624C-4F5E-8561-A5879FEF74BD}" srcId="{BD60A26C-72EA-4686-9A42-65AD3B9739AB}" destId="{6F851459-6908-4290-8AD2-3D5AC4152CA3}" srcOrd="0" destOrd="0" parTransId="{87736DBB-B391-4BB0-AFA4-A078042883E3}" sibTransId="{DDF1A208-9BFC-4252-8CD4-D10782C42316}"/>
    <dgm:cxn modelId="{6A674B1B-1D18-4EED-852D-7AC39E947808}" type="presOf" srcId="{B4F1A978-BCEF-4A9B-A93F-86C393A01B9D}" destId="{74310A2E-0ED4-4FFB-B0AD-F39A616A3EDA}" srcOrd="1" destOrd="0" presId="urn:microsoft.com/office/officeart/2005/8/layout/orgChart1"/>
    <dgm:cxn modelId="{88F4C795-47CF-458E-A678-E2741C78F538}" type="presOf" srcId="{855994DD-99C1-4BF0-AFFF-4617A18BFC63}" destId="{AA95EAA2-86CC-4D47-BA5A-210D450F9445}" srcOrd="0" destOrd="0" presId="urn:microsoft.com/office/officeart/2005/8/layout/orgChart1"/>
    <dgm:cxn modelId="{0C92A8A7-67E5-41F9-A362-A87CE1164E43}" type="presOf" srcId="{1656104E-D84B-4515-94C3-87F000B70615}" destId="{5BEA2BCB-D229-4533-93C0-8D795BABF480}" srcOrd="1" destOrd="0" presId="urn:microsoft.com/office/officeart/2005/8/layout/orgChart1"/>
    <dgm:cxn modelId="{D0D2CA42-07CC-4773-8A04-1CE9BC03939A}" type="presOf" srcId="{8E731C15-22E2-4B43-83E9-4790B980AF7F}" destId="{BFC70772-2192-4065-8069-42E7B2B143A7}" srcOrd="0" destOrd="0" presId="urn:microsoft.com/office/officeart/2005/8/layout/orgChart1"/>
    <dgm:cxn modelId="{214988AC-06E2-4C60-B416-0C0BE57348BD}" type="presOf" srcId="{855994DD-99C1-4BF0-AFFF-4617A18BFC63}" destId="{CA5CF2C8-3367-47AE-AF89-F1BA9649D1F8}" srcOrd="1" destOrd="0" presId="urn:microsoft.com/office/officeart/2005/8/layout/orgChart1"/>
    <dgm:cxn modelId="{FEE81F25-6C1D-4D1E-B476-1684C05BF582}" type="presOf" srcId="{2138252F-79D3-4B96-9EB4-FFFF5D3A5ABB}" destId="{968E8DE4-98FF-4CF0-AAE6-C2FDDF84B253}" srcOrd="1" destOrd="0" presId="urn:microsoft.com/office/officeart/2005/8/layout/orgChart1"/>
    <dgm:cxn modelId="{37D053E4-8970-4AF8-BAFC-FF50074F362C}" type="presOf" srcId="{2BE9DB00-F89F-474E-A1DA-06A8982B4AC5}" destId="{9B3193B4-23EB-4B31-80FA-9525268F3C3E}" srcOrd="0" destOrd="0" presId="urn:microsoft.com/office/officeart/2005/8/layout/orgChart1"/>
    <dgm:cxn modelId="{EDDFA24D-FE29-46D4-8824-DC7B1B03238B}" srcId="{F5B0DDAB-1A2F-4578-9C58-780A6EBA5093}" destId="{2138252F-79D3-4B96-9EB4-FFFF5D3A5ABB}" srcOrd="3" destOrd="0" parTransId="{13B9D68C-457C-4A97-A3B9-2212C3317A95}" sibTransId="{A9F16DF3-FF97-4EF9-A8F8-7A853313F98E}"/>
    <dgm:cxn modelId="{D55CE3FA-5440-40B2-983D-3C2D93F7CA0D}" type="presOf" srcId="{67DB8212-B579-4C73-B12E-0ECA5DC47199}" destId="{14986773-447D-4223-BE4F-599FB7CA2B58}" srcOrd="0" destOrd="0" presId="urn:microsoft.com/office/officeart/2005/8/layout/orgChart1"/>
    <dgm:cxn modelId="{38C3754E-91F8-4C01-960B-A4AEB1DADCB9}" type="presOf" srcId="{204757A6-75ED-4A06-8262-F3710EBB7B9D}" destId="{F8AB3431-2850-42AE-9B43-7059A1013B9D}" srcOrd="0" destOrd="0" presId="urn:microsoft.com/office/officeart/2005/8/layout/orgChart1"/>
    <dgm:cxn modelId="{10771930-F5FA-4118-B272-B7A34AD610CB}" type="presOf" srcId="{BD60A26C-72EA-4686-9A42-65AD3B9739AB}" destId="{9F7196E7-6C41-4F02-B590-37CE83234418}" srcOrd="0" destOrd="0" presId="urn:microsoft.com/office/officeart/2005/8/layout/orgChart1"/>
    <dgm:cxn modelId="{3DA63F34-BDC0-43B4-9A28-412432F85B32}" srcId="{6F851459-6908-4290-8AD2-3D5AC4152CA3}" destId="{985AAC7B-F782-427D-B589-E88D9948BC35}" srcOrd="6" destOrd="0" parTransId="{50DE8FC7-2A46-4360-8EC0-98CFB6CF69DC}" sibTransId="{4D6CC975-1C08-4A80-8752-E1741EED568E}"/>
    <dgm:cxn modelId="{A5E0D873-6DF5-44C9-8686-C33C8F4BA2C7}" type="presOf" srcId="{50DE8FC7-2A46-4360-8EC0-98CFB6CF69DC}" destId="{AD40952D-27A7-4470-AA35-E611BD74EDCB}" srcOrd="0" destOrd="0" presId="urn:microsoft.com/office/officeart/2005/8/layout/orgChart1"/>
    <dgm:cxn modelId="{E9CABF43-AD6A-4FF0-9931-487E195E2147}" type="presOf" srcId="{63E85817-98B6-4AB3-8A6D-C8993BC41C1B}" destId="{5DC311D6-61EF-4BB8-A384-A2946B332A59}" srcOrd="1" destOrd="0" presId="urn:microsoft.com/office/officeart/2005/8/layout/orgChart1"/>
    <dgm:cxn modelId="{D078D99E-0202-4841-ABC5-9C1D51DECE21}" type="presOf" srcId="{B4F1A978-BCEF-4A9B-A93F-86C393A01B9D}" destId="{4AFF5F02-C5D1-43C6-BE2C-F08B5C4B1B8C}" srcOrd="0" destOrd="0" presId="urn:microsoft.com/office/officeart/2005/8/layout/orgChart1"/>
    <dgm:cxn modelId="{F7FE578F-8C61-4D0A-9896-BE937F49E375}" type="presOf" srcId="{B60479FD-B914-4ED0-8514-32BE3B712DB4}" destId="{C8F54B14-AB3E-45C9-8135-9BE3B1702858}" srcOrd="0" destOrd="0" presId="urn:microsoft.com/office/officeart/2005/8/layout/orgChart1"/>
    <dgm:cxn modelId="{36BC54B8-6F7A-4685-9843-43404723994E}" type="presOf" srcId="{FA0788C4-BC70-4DEB-BAE1-3EB2278FAB99}" destId="{2BDE2571-B70D-428E-9EE4-3C7EC9C78999}" srcOrd="0" destOrd="0" presId="urn:microsoft.com/office/officeart/2005/8/layout/orgChart1"/>
    <dgm:cxn modelId="{35228BCC-8B86-4ABA-956B-2162529A933F}" type="presOf" srcId="{0F6B44A0-D37A-4B7F-8D17-7E54DFD4EA65}" destId="{A6C7BD00-4A29-4453-BC82-9AE41063C330}" srcOrd="0" destOrd="0" presId="urn:microsoft.com/office/officeart/2005/8/layout/orgChart1"/>
    <dgm:cxn modelId="{2453E6B0-CD3E-4BFB-9B42-DB99F490B339}" type="presOf" srcId="{87736DBB-B391-4BB0-AFA4-A078042883E3}" destId="{017F96C7-411F-4934-866A-5106B9D54CC4}" srcOrd="0" destOrd="0" presId="urn:microsoft.com/office/officeart/2005/8/layout/orgChart1"/>
    <dgm:cxn modelId="{59FCB13E-F46D-4B4B-97F8-65ECF6754F81}" type="presOf" srcId="{2138252F-79D3-4B96-9EB4-FFFF5D3A5ABB}" destId="{F78B33BC-C7DA-4F7B-86E1-7C68C603DF55}" srcOrd="0" destOrd="0" presId="urn:microsoft.com/office/officeart/2005/8/layout/orgChart1"/>
    <dgm:cxn modelId="{84563BBB-A3EE-4D50-96C6-240B2AAEC366}" srcId="{6F851459-6908-4290-8AD2-3D5AC4152CA3}" destId="{AE104EC5-D5B7-4FFB-9C42-E865823544D5}" srcOrd="2" destOrd="0" parTransId="{67DB8212-B579-4C73-B12E-0ECA5DC47199}" sibTransId="{4129E137-6C0A-4E46-B604-83B7BF7805FD}"/>
    <dgm:cxn modelId="{0B3B4F2F-6DF9-4DF2-98A8-334D70A0E33C}" srcId="{F5B0DDAB-1A2F-4578-9C58-780A6EBA5093}" destId="{CC297984-DE0C-49ED-8A5C-76DC2D682590}" srcOrd="0" destOrd="0" parTransId="{2BE9DB00-F89F-474E-A1DA-06A8982B4AC5}" sibTransId="{46A7DF89-AD18-474A-88F5-FB5EBA2AC60D}"/>
    <dgm:cxn modelId="{041ABA88-E5A0-423A-9CD8-92987E703229}" type="presOf" srcId="{AE104EC5-D5B7-4FFB-9C42-E865823544D5}" destId="{4D5B8DE7-87D2-4098-8BF6-BF1A646E3072}" srcOrd="0" destOrd="0" presId="urn:microsoft.com/office/officeart/2005/8/layout/orgChart1"/>
    <dgm:cxn modelId="{41B5F136-052F-4D56-8A1D-5A3B44ECD230}" type="presOf" srcId="{985AAC7B-F782-427D-B589-E88D9948BC35}" destId="{070C4D24-646A-47E3-9E5E-CAEFEF78CAFF}" srcOrd="0" destOrd="0" presId="urn:microsoft.com/office/officeart/2005/8/layout/orgChart1"/>
    <dgm:cxn modelId="{E2680214-98E0-4C53-85F5-F5F5B932BDAA}" srcId="{FA0788C4-BC70-4DEB-BAE1-3EB2278FAB99}" destId="{BD60A26C-72EA-4686-9A42-65AD3B9739AB}" srcOrd="0" destOrd="0" parTransId="{A50BEF92-052A-4D5E-B908-04FC710F57E8}" sibTransId="{73487C62-08DA-47B1-B568-11E2BE6A7840}"/>
    <dgm:cxn modelId="{256126B0-375F-4641-AB33-D2FF7060CC52}" type="presOf" srcId="{6B6EBF65-7C1B-4DD3-AAD8-6028744BB84A}" destId="{E4B5E9F0-BF63-480D-A506-F14B560151BB}" srcOrd="0" destOrd="0" presId="urn:microsoft.com/office/officeart/2005/8/layout/orgChart1"/>
    <dgm:cxn modelId="{04A0AB71-08B9-400E-ADDE-7CB588E3915D}" srcId="{6F851459-6908-4290-8AD2-3D5AC4152CA3}" destId="{8CDCDE1A-6A4B-4811-9029-67B060F7DB7B}" srcOrd="1" destOrd="0" parTransId="{204757A6-75ED-4A06-8262-F3710EBB7B9D}" sibTransId="{B862B142-0233-4EC3-8AE5-B4366DCE6033}"/>
    <dgm:cxn modelId="{B0954516-BE0D-4595-A33C-734BAD4B177D}" type="presOf" srcId="{63E85817-98B6-4AB3-8A6D-C8993BC41C1B}" destId="{A7BD74DA-1880-4F22-9E6A-08D25625427C}" srcOrd="0" destOrd="0" presId="urn:microsoft.com/office/officeart/2005/8/layout/orgChart1"/>
    <dgm:cxn modelId="{25D3921F-6B11-41CC-ABEE-9F694C1F9C8A}" type="presOf" srcId="{0BE7ABA7-CE8D-4CC4-B1E4-010EE3136E3F}" destId="{25F55E85-6D24-4AAD-8C14-48D55AB2886A}" srcOrd="0" destOrd="0" presId="urn:microsoft.com/office/officeart/2005/8/layout/orgChart1"/>
    <dgm:cxn modelId="{5864A58D-5E2F-4E10-9B43-49B4CBA2F320}" type="presOf" srcId="{BD60A26C-72EA-4686-9A42-65AD3B9739AB}" destId="{9BFE5C62-AC9C-4428-8412-8C4B183B3C7E}" srcOrd="1" destOrd="0" presId="urn:microsoft.com/office/officeart/2005/8/layout/orgChart1"/>
    <dgm:cxn modelId="{C92409EC-B357-43BB-A973-24505ACE9429}" type="presOf" srcId="{8CDCDE1A-6A4B-4811-9029-67B060F7DB7B}" destId="{6062809B-C150-4CFD-A331-E69150D29922}" srcOrd="0" destOrd="0" presId="urn:microsoft.com/office/officeart/2005/8/layout/orgChart1"/>
    <dgm:cxn modelId="{E69CF142-B025-4509-A43E-6A79DB286E67}" srcId="{6F851459-6908-4290-8AD2-3D5AC4152CA3}" destId="{C19F6BD3-F880-4EE1-A67C-F4AF2D32C4BB}" srcOrd="5" destOrd="0" parTransId="{EBE2E64B-C2A7-4878-95DE-AFD88F7BA5FC}" sibTransId="{845F39CC-C94A-45F6-A799-5585FF8A2A34}"/>
    <dgm:cxn modelId="{E634D9A2-9C75-4212-A7F8-00D246352411}" type="presOf" srcId="{985AAC7B-F782-427D-B589-E88D9948BC35}" destId="{8B4E033E-B450-4D36-A4FA-E556012F5307}" srcOrd="1" destOrd="0" presId="urn:microsoft.com/office/officeart/2005/8/layout/orgChart1"/>
    <dgm:cxn modelId="{4DC1BD8F-CD01-4A2B-992A-A9A6512F0F93}" type="presOf" srcId="{F5B0DDAB-1A2F-4578-9C58-780A6EBA5093}" destId="{2F7C7B77-E82A-4C33-ACC7-2D93231B2C08}" srcOrd="1" destOrd="0" presId="urn:microsoft.com/office/officeart/2005/8/layout/orgChart1"/>
    <dgm:cxn modelId="{731EF81B-E180-4AE4-95E3-83B8D8759A8E}" type="presOf" srcId="{B40342F6-A264-42A4-8724-71C3C30B452E}" destId="{70595BC9-A799-419D-A9C7-74A18525B903}" srcOrd="0" destOrd="0" presId="urn:microsoft.com/office/officeart/2005/8/layout/orgChart1"/>
    <dgm:cxn modelId="{B2AC3E87-1DD9-4D74-9511-ED4B76D94940}" type="presOf" srcId="{1656104E-D84B-4515-94C3-87F000B70615}" destId="{810FBA27-1915-48D3-8639-4596869C8F9B}" srcOrd="0" destOrd="0" presId="urn:microsoft.com/office/officeart/2005/8/layout/orgChart1"/>
    <dgm:cxn modelId="{D760CA58-5C39-4130-810F-EBA8CD5E10E2}" srcId="{BD60A26C-72EA-4686-9A42-65AD3B9739AB}" destId="{F5B0DDAB-1A2F-4578-9C58-780A6EBA5093}" srcOrd="1" destOrd="0" parTransId="{0F6B44A0-D37A-4B7F-8D17-7E54DFD4EA65}" sibTransId="{098AE168-0F41-4BC0-ABD3-34E4FAD246E6}"/>
    <dgm:cxn modelId="{DE55123D-58AD-4B1F-A5D0-3947BA14EC4C}" srcId="{6F851459-6908-4290-8AD2-3D5AC4152CA3}" destId="{855994DD-99C1-4BF0-AFFF-4617A18BFC63}" srcOrd="4" destOrd="0" parTransId="{8E731C15-22E2-4B43-83E9-4790B980AF7F}" sibTransId="{F94C04BC-EEFB-4037-82C8-914F13D8D04E}"/>
    <dgm:cxn modelId="{F7EE16A5-1D02-4FEF-9FFE-99ED20751EC0}" type="presOf" srcId="{5655C641-9256-432A-A4D6-B633F3E54077}" destId="{C40045D6-4C2D-4DDB-B380-2AA940156499}" srcOrd="0" destOrd="0" presId="urn:microsoft.com/office/officeart/2005/8/layout/orgChart1"/>
    <dgm:cxn modelId="{043B23E4-A102-441A-908D-C52B8F56D9BF}" type="presOf" srcId="{1890D51E-3C2D-4B12-8FAA-7F3DA9854107}" destId="{B7FCEF52-46F2-4CE9-AD2E-61E1539002D7}" srcOrd="0" destOrd="0" presId="urn:microsoft.com/office/officeart/2005/8/layout/orgChart1"/>
    <dgm:cxn modelId="{60893482-189D-40C8-AC17-443071558E82}" type="presOf" srcId="{6F851459-6908-4290-8AD2-3D5AC4152CA3}" destId="{5CF7C42F-E4EC-4CD4-93C9-44739942785C}" srcOrd="0" destOrd="0" presId="urn:microsoft.com/office/officeart/2005/8/layout/orgChart1"/>
    <dgm:cxn modelId="{EDA36407-8AF9-45BB-AC77-AB1414F44662}" type="presOf" srcId="{EBE2E64B-C2A7-4878-95DE-AFD88F7BA5FC}" destId="{5A065D69-3522-4E0F-9483-EC1C2D838848}" srcOrd="0" destOrd="0" presId="urn:microsoft.com/office/officeart/2005/8/layout/orgChart1"/>
    <dgm:cxn modelId="{5E52EB64-8D82-441B-8EC5-5DB3A8E606F7}" type="presOf" srcId="{7BEB25EA-9435-48A8-8684-785A0E45C51F}" destId="{9A62ACD9-10CD-4548-B1C8-1E1BD1C462AC}" srcOrd="0" destOrd="0" presId="urn:microsoft.com/office/officeart/2005/8/layout/orgChart1"/>
    <dgm:cxn modelId="{2402E57E-3B92-4704-A6A3-BFF7EE2AF88B}" type="presParOf" srcId="{2BDE2571-B70D-428E-9EE4-3C7EC9C78999}" destId="{8DBDE7BD-F978-48B8-8280-96EA5AF56CD7}" srcOrd="0" destOrd="0" presId="urn:microsoft.com/office/officeart/2005/8/layout/orgChart1"/>
    <dgm:cxn modelId="{032558EB-6651-48F0-8786-E74449F6B36E}" type="presParOf" srcId="{8DBDE7BD-F978-48B8-8280-96EA5AF56CD7}" destId="{7A67C3CE-67E3-49CE-A70A-FFA5C0BCB7E4}" srcOrd="0" destOrd="0" presId="urn:microsoft.com/office/officeart/2005/8/layout/orgChart1"/>
    <dgm:cxn modelId="{06CE6489-C59D-4856-923A-46B02DCCD37A}" type="presParOf" srcId="{7A67C3CE-67E3-49CE-A70A-FFA5C0BCB7E4}" destId="{9F7196E7-6C41-4F02-B590-37CE83234418}" srcOrd="0" destOrd="0" presId="urn:microsoft.com/office/officeart/2005/8/layout/orgChart1"/>
    <dgm:cxn modelId="{5EE34F70-7C6D-4563-AF6F-222D25402295}" type="presParOf" srcId="{7A67C3CE-67E3-49CE-A70A-FFA5C0BCB7E4}" destId="{9BFE5C62-AC9C-4428-8412-8C4B183B3C7E}" srcOrd="1" destOrd="0" presId="urn:microsoft.com/office/officeart/2005/8/layout/orgChart1"/>
    <dgm:cxn modelId="{B8E856BA-F3D4-46EB-9A8D-E6CB364F6934}" type="presParOf" srcId="{8DBDE7BD-F978-48B8-8280-96EA5AF56CD7}" destId="{CD6DEDF1-0FBB-4D1A-8CF6-B07C27983BE5}" srcOrd="1" destOrd="0" presId="urn:microsoft.com/office/officeart/2005/8/layout/orgChart1"/>
    <dgm:cxn modelId="{A8DC41F9-3CE6-4394-8C1E-50CAB33300A4}" type="presParOf" srcId="{CD6DEDF1-0FBB-4D1A-8CF6-B07C27983BE5}" destId="{017F96C7-411F-4934-866A-5106B9D54CC4}" srcOrd="0" destOrd="0" presId="urn:microsoft.com/office/officeart/2005/8/layout/orgChart1"/>
    <dgm:cxn modelId="{0B6CD389-1FDB-4F8F-8168-4193CF083315}" type="presParOf" srcId="{CD6DEDF1-0FBB-4D1A-8CF6-B07C27983BE5}" destId="{6D780E9B-8622-425C-89F6-6EBAB4E8811A}" srcOrd="1" destOrd="0" presId="urn:microsoft.com/office/officeart/2005/8/layout/orgChart1"/>
    <dgm:cxn modelId="{F5E072D0-ECD3-4A56-9965-1D33FD76CE6C}" type="presParOf" srcId="{6D780E9B-8622-425C-89F6-6EBAB4E8811A}" destId="{C174DA3E-B3FE-41A4-A452-62822C173B28}" srcOrd="0" destOrd="0" presId="urn:microsoft.com/office/officeart/2005/8/layout/orgChart1"/>
    <dgm:cxn modelId="{DBDD273A-58C6-44F5-9E2A-62923A7F5F3B}" type="presParOf" srcId="{C174DA3E-B3FE-41A4-A452-62822C173B28}" destId="{5CF7C42F-E4EC-4CD4-93C9-44739942785C}" srcOrd="0" destOrd="0" presId="urn:microsoft.com/office/officeart/2005/8/layout/orgChart1"/>
    <dgm:cxn modelId="{9B1F8351-2072-4E6F-A4F0-7209E4534B2D}" type="presParOf" srcId="{C174DA3E-B3FE-41A4-A452-62822C173B28}" destId="{7EE695A5-954A-4CDF-B5AB-45D8C889F288}" srcOrd="1" destOrd="0" presId="urn:microsoft.com/office/officeart/2005/8/layout/orgChart1"/>
    <dgm:cxn modelId="{B69DCA4C-1ACA-40E1-9F53-657DB353BD71}" type="presParOf" srcId="{6D780E9B-8622-425C-89F6-6EBAB4E8811A}" destId="{FE0F3C83-DEED-4240-A26E-8968279F9FD8}" srcOrd="1" destOrd="0" presId="urn:microsoft.com/office/officeart/2005/8/layout/orgChart1"/>
    <dgm:cxn modelId="{37936FA3-8ACE-4E53-B199-B03C66301E38}" type="presParOf" srcId="{FE0F3C83-DEED-4240-A26E-8968279F9FD8}" destId="{9A62ACD9-10CD-4548-B1C8-1E1BD1C462AC}" srcOrd="0" destOrd="0" presId="urn:microsoft.com/office/officeart/2005/8/layout/orgChart1"/>
    <dgm:cxn modelId="{E9A5E781-23A7-419A-9A75-565234842E8C}" type="presParOf" srcId="{FE0F3C83-DEED-4240-A26E-8968279F9FD8}" destId="{9527A957-7BDC-4A1C-A473-C61EDE9F4004}" srcOrd="1" destOrd="0" presId="urn:microsoft.com/office/officeart/2005/8/layout/orgChart1"/>
    <dgm:cxn modelId="{AE5FBAEA-A497-434E-A413-0876D4FB1A75}" type="presParOf" srcId="{9527A957-7BDC-4A1C-A473-C61EDE9F4004}" destId="{51AF7DB9-5A38-47CD-B5C3-5F83F9C101D1}" srcOrd="0" destOrd="0" presId="urn:microsoft.com/office/officeart/2005/8/layout/orgChart1"/>
    <dgm:cxn modelId="{DCC0BDCA-67B8-4AF0-85AC-83B75172BDAB}" type="presParOf" srcId="{51AF7DB9-5A38-47CD-B5C3-5F83F9C101D1}" destId="{4AFF5F02-C5D1-43C6-BE2C-F08B5C4B1B8C}" srcOrd="0" destOrd="0" presId="urn:microsoft.com/office/officeart/2005/8/layout/orgChart1"/>
    <dgm:cxn modelId="{2F393F9B-DC21-49A1-8F00-7BED8EBFEEC7}" type="presParOf" srcId="{51AF7DB9-5A38-47CD-B5C3-5F83F9C101D1}" destId="{74310A2E-0ED4-4FFB-B0AD-F39A616A3EDA}" srcOrd="1" destOrd="0" presId="urn:microsoft.com/office/officeart/2005/8/layout/orgChart1"/>
    <dgm:cxn modelId="{8B9D360B-24B1-4880-8A41-5A494E6454A7}" type="presParOf" srcId="{9527A957-7BDC-4A1C-A473-C61EDE9F4004}" destId="{79E96639-DDCD-4ECD-829D-984CAD574EE2}" srcOrd="1" destOrd="0" presId="urn:microsoft.com/office/officeart/2005/8/layout/orgChart1"/>
    <dgm:cxn modelId="{F5F9C41D-1915-4897-BB10-91135056A526}" type="presParOf" srcId="{9527A957-7BDC-4A1C-A473-C61EDE9F4004}" destId="{16DDD423-4726-4DC1-82D0-FA859B8F19B2}" srcOrd="2" destOrd="0" presId="urn:microsoft.com/office/officeart/2005/8/layout/orgChart1"/>
    <dgm:cxn modelId="{3605ABA1-BFF0-46EA-AD66-CA5061146DB1}" type="presParOf" srcId="{FE0F3C83-DEED-4240-A26E-8968279F9FD8}" destId="{F8AB3431-2850-42AE-9B43-7059A1013B9D}" srcOrd="2" destOrd="0" presId="urn:microsoft.com/office/officeart/2005/8/layout/orgChart1"/>
    <dgm:cxn modelId="{13A21664-C9EC-4183-9887-0A69E89B03B1}" type="presParOf" srcId="{FE0F3C83-DEED-4240-A26E-8968279F9FD8}" destId="{27443463-DA80-4FB4-8A70-C4ABE395D190}" srcOrd="3" destOrd="0" presId="urn:microsoft.com/office/officeart/2005/8/layout/orgChart1"/>
    <dgm:cxn modelId="{F03EB743-A609-4F7F-9646-80CFBA192947}" type="presParOf" srcId="{27443463-DA80-4FB4-8A70-C4ABE395D190}" destId="{A492A483-9CF9-477A-811A-B2EB10C8C8FD}" srcOrd="0" destOrd="0" presId="urn:microsoft.com/office/officeart/2005/8/layout/orgChart1"/>
    <dgm:cxn modelId="{5238FD8B-2A21-484C-9DA5-6B93A6519F23}" type="presParOf" srcId="{A492A483-9CF9-477A-811A-B2EB10C8C8FD}" destId="{6062809B-C150-4CFD-A331-E69150D29922}" srcOrd="0" destOrd="0" presId="urn:microsoft.com/office/officeart/2005/8/layout/orgChart1"/>
    <dgm:cxn modelId="{6D472777-6DB8-4391-BCF2-906D74890757}" type="presParOf" srcId="{A492A483-9CF9-477A-811A-B2EB10C8C8FD}" destId="{8C749475-7AA5-4D48-9F02-D84EDDED60B0}" srcOrd="1" destOrd="0" presId="urn:microsoft.com/office/officeart/2005/8/layout/orgChart1"/>
    <dgm:cxn modelId="{CF15B65E-97FE-49BC-BE56-16DEAABCEF06}" type="presParOf" srcId="{27443463-DA80-4FB4-8A70-C4ABE395D190}" destId="{CEE0C05D-D56E-439B-B746-0F4877664DEB}" srcOrd="1" destOrd="0" presId="urn:microsoft.com/office/officeart/2005/8/layout/orgChart1"/>
    <dgm:cxn modelId="{548371B9-F70B-4F6E-81C1-158D44499DA6}" type="presParOf" srcId="{27443463-DA80-4FB4-8A70-C4ABE395D190}" destId="{AC5D7EB4-3D4B-4289-80E8-A181C9DB30B1}" srcOrd="2" destOrd="0" presId="urn:microsoft.com/office/officeart/2005/8/layout/orgChart1"/>
    <dgm:cxn modelId="{49D3E3B4-D8D4-4049-A5E3-9CF25A8EAEEA}" type="presParOf" srcId="{FE0F3C83-DEED-4240-A26E-8968279F9FD8}" destId="{14986773-447D-4223-BE4F-599FB7CA2B58}" srcOrd="4" destOrd="0" presId="urn:microsoft.com/office/officeart/2005/8/layout/orgChart1"/>
    <dgm:cxn modelId="{E2F4A98B-B40A-4F21-A3A3-C00FBC3B041E}" type="presParOf" srcId="{FE0F3C83-DEED-4240-A26E-8968279F9FD8}" destId="{2C6CC960-E832-42DE-BC42-BEE23061682A}" srcOrd="5" destOrd="0" presId="urn:microsoft.com/office/officeart/2005/8/layout/orgChart1"/>
    <dgm:cxn modelId="{33D3FE8B-AAC4-49BB-B18A-682845A1613A}" type="presParOf" srcId="{2C6CC960-E832-42DE-BC42-BEE23061682A}" destId="{7E3CAB50-9A2F-4508-95CF-037CD29E8F04}" srcOrd="0" destOrd="0" presId="urn:microsoft.com/office/officeart/2005/8/layout/orgChart1"/>
    <dgm:cxn modelId="{07ECA9A1-5F0E-4015-96B5-F4FCC7EFFBD1}" type="presParOf" srcId="{7E3CAB50-9A2F-4508-95CF-037CD29E8F04}" destId="{4D5B8DE7-87D2-4098-8BF6-BF1A646E3072}" srcOrd="0" destOrd="0" presId="urn:microsoft.com/office/officeart/2005/8/layout/orgChart1"/>
    <dgm:cxn modelId="{ADCCB9F5-B2B7-4A57-8ABA-0C4F1DCBCC37}" type="presParOf" srcId="{7E3CAB50-9A2F-4508-95CF-037CD29E8F04}" destId="{9DD97E49-415A-4C33-BD61-EFB5BCBD824E}" srcOrd="1" destOrd="0" presId="urn:microsoft.com/office/officeart/2005/8/layout/orgChart1"/>
    <dgm:cxn modelId="{3AF0D056-D17E-46A9-9394-19B20E28A640}" type="presParOf" srcId="{2C6CC960-E832-42DE-BC42-BEE23061682A}" destId="{ED72E8E9-2C57-48CE-92F6-80E46010B939}" srcOrd="1" destOrd="0" presId="urn:microsoft.com/office/officeart/2005/8/layout/orgChart1"/>
    <dgm:cxn modelId="{6656D35D-5A0E-4EE0-877B-72B59EC379CA}" type="presParOf" srcId="{2C6CC960-E832-42DE-BC42-BEE23061682A}" destId="{1F03FA33-D0D9-43B0-9E7C-55C00C753098}" srcOrd="2" destOrd="0" presId="urn:microsoft.com/office/officeart/2005/8/layout/orgChart1"/>
    <dgm:cxn modelId="{BBC0EE80-F888-4185-B431-ABFBE125E9C8}" type="presParOf" srcId="{FE0F3C83-DEED-4240-A26E-8968279F9FD8}" destId="{C8F54B14-AB3E-45C9-8135-9BE3B1702858}" srcOrd="6" destOrd="0" presId="urn:microsoft.com/office/officeart/2005/8/layout/orgChart1"/>
    <dgm:cxn modelId="{D7C8B7A2-5635-4206-AAB9-10967D898E70}" type="presParOf" srcId="{FE0F3C83-DEED-4240-A26E-8968279F9FD8}" destId="{8A3C20E5-DD6C-4917-AA78-CCFA6C04055E}" srcOrd="7" destOrd="0" presId="urn:microsoft.com/office/officeart/2005/8/layout/orgChart1"/>
    <dgm:cxn modelId="{1C456343-0D43-4582-A9E7-8AEA6F29690F}" type="presParOf" srcId="{8A3C20E5-DD6C-4917-AA78-CCFA6C04055E}" destId="{16E3353B-D3E4-4865-B816-5D701258416A}" srcOrd="0" destOrd="0" presId="urn:microsoft.com/office/officeart/2005/8/layout/orgChart1"/>
    <dgm:cxn modelId="{F91DA5D0-1EE3-44FF-A98D-D7BB84E2327B}" type="presParOf" srcId="{16E3353B-D3E4-4865-B816-5D701258416A}" destId="{25F55E85-6D24-4AAD-8C14-48D55AB2886A}" srcOrd="0" destOrd="0" presId="urn:microsoft.com/office/officeart/2005/8/layout/orgChart1"/>
    <dgm:cxn modelId="{50890A79-0E82-4E35-B4A9-41DBBDB5B199}" type="presParOf" srcId="{16E3353B-D3E4-4865-B816-5D701258416A}" destId="{B76E29F7-49BC-40EC-8C28-6C7D8CD11055}" srcOrd="1" destOrd="0" presId="urn:microsoft.com/office/officeart/2005/8/layout/orgChart1"/>
    <dgm:cxn modelId="{51C39847-BB05-4D2B-8EFC-2105CC4CDCE3}" type="presParOf" srcId="{8A3C20E5-DD6C-4917-AA78-CCFA6C04055E}" destId="{24485A31-BC93-445B-9A3C-3E4943C899E7}" srcOrd="1" destOrd="0" presId="urn:microsoft.com/office/officeart/2005/8/layout/orgChart1"/>
    <dgm:cxn modelId="{1EDB711B-4A66-4DD7-A615-439D5EB8B810}" type="presParOf" srcId="{8A3C20E5-DD6C-4917-AA78-CCFA6C04055E}" destId="{7802D1F4-BE0B-4D6A-BF24-1B61F0E9321F}" srcOrd="2" destOrd="0" presId="urn:microsoft.com/office/officeart/2005/8/layout/orgChart1"/>
    <dgm:cxn modelId="{18AB80FE-3E93-46DF-B0A8-114E371973AD}" type="presParOf" srcId="{FE0F3C83-DEED-4240-A26E-8968279F9FD8}" destId="{BFC70772-2192-4065-8069-42E7B2B143A7}" srcOrd="8" destOrd="0" presId="urn:microsoft.com/office/officeart/2005/8/layout/orgChart1"/>
    <dgm:cxn modelId="{F07B01DD-59D6-4805-B7D0-C85D2837902F}" type="presParOf" srcId="{FE0F3C83-DEED-4240-A26E-8968279F9FD8}" destId="{A282BFD0-8DAA-42C8-BC85-D2227C070A1E}" srcOrd="9" destOrd="0" presId="urn:microsoft.com/office/officeart/2005/8/layout/orgChart1"/>
    <dgm:cxn modelId="{DBF8F898-DF06-4AD5-A860-6E5106CDC14F}" type="presParOf" srcId="{A282BFD0-8DAA-42C8-BC85-D2227C070A1E}" destId="{66EF503A-ACB8-45F1-A0E2-AB86218C8369}" srcOrd="0" destOrd="0" presId="urn:microsoft.com/office/officeart/2005/8/layout/orgChart1"/>
    <dgm:cxn modelId="{EF643FC9-94B5-4513-B050-BEEBFA60FFD4}" type="presParOf" srcId="{66EF503A-ACB8-45F1-A0E2-AB86218C8369}" destId="{AA95EAA2-86CC-4D47-BA5A-210D450F9445}" srcOrd="0" destOrd="0" presId="urn:microsoft.com/office/officeart/2005/8/layout/orgChart1"/>
    <dgm:cxn modelId="{7A2AEF40-19A8-4A60-A15B-C2E4B2FCF38E}" type="presParOf" srcId="{66EF503A-ACB8-45F1-A0E2-AB86218C8369}" destId="{CA5CF2C8-3367-47AE-AF89-F1BA9649D1F8}" srcOrd="1" destOrd="0" presId="urn:microsoft.com/office/officeart/2005/8/layout/orgChart1"/>
    <dgm:cxn modelId="{FC04676F-490C-49CC-BE60-F3C0BFE6D0DA}" type="presParOf" srcId="{A282BFD0-8DAA-42C8-BC85-D2227C070A1E}" destId="{3E5C08C2-93AD-423B-B08A-C6AB10BDE4B5}" srcOrd="1" destOrd="0" presId="urn:microsoft.com/office/officeart/2005/8/layout/orgChart1"/>
    <dgm:cxn modelId="{4DFB6822-925B-440E-AED3-0061CF8D3992}" type="presParOf" srcId="{A282BFD0-8DAA-42C8-BC85-D2227C070A1E}" destId="{7C4CA93E-E49A-4E53-A82F-AF1AC9C21FB3}" srcOrd="2" destOrd="0" presId="urn:microsoft.com/office/officeart/2005/8/layout/orgChart1"/>
    <dgm:cxn modelId="{A5E7DBBA-C756-4680-A814-7674094E036F}" type="presParOf" srcId="{FE0F3C83-DEED-4240-A26E-8968279F9FD8}" destId="{5A065D69-3522-4E0F-9483-EC1C2D838848}" srcOrd="10" destOrd="0" presId="urn:microsoft.com/office/officeart/2005/8/layout/orgChart1"/>
    <dgm:cxn modelId="{37A80938-0680-412F-AF7A-1A8A42E6889C}" type="presParOf" srcId="{FE0F3C83-DEED-4240-A26E-8968279F9FD8}" destId="{699584E0-1925-43EE-B466-EFD630FE35AE}" srcOrd="11" destOrd="0" presId="urn:microsoft.com/office/officeart/2005/8/layout/orgChart1"/>
    <dgm:cxn modelId="{A97B0E31-8299-4903-B021-5AD7368EACF9}" type="presParOf" srcId="{699584E0-1925-43EE-B466-EFD630FE35AE}" destId="{D21A912F-C0D2-4AC9-BD46-2AA2991EB81F}" srcOrd="0" destOrd="0" presId="urn:microsoft.com/office/officeart/2005/8/layout/orgChart1"/>
    <dgm:cxn modelId="{C880015D-8077-4807-8C84-2D73F54B4559}" type="presParOf" srcId="{D21A912F-C0D2-4AC9-BD46-2AA2991EB81F}" destId="{DCE1A0C6-DA1C-4541-94C5-CFF306D5713F}" srcOrd="0" destOrd="0" presId="urn:microsoft.com/office/officeart/2005/8/layout/orgChart1"/>
    <dgm:cxn modelId="{2545A57E-55CE-4A69-97F3-C3297BD14686}" type="presParOf" srcId="{D21A912F-C0D2-4AC9-BD46-2AA2991EB81F}" destId="{DDDD8EB9-8F8C-4E97-8C97-0AC1B319AD4F}" srcOrd="1" destOrd="0" presId="urn:microsoft.com/office/officeart/2005/8/layout/orgChart1"/>
    <dgm:cxn modelId="{17F8249D-16BE-4CA0-8D73-E973CCAEFAFE}" type="presParOf" srcId="{699584E0-1925-43EE-B466-EFD630FE35AE}" destId="{E84F96CA-2843-4812-84E8-5D72E28911DB}" srcOrd="1" destOrd="0" presId="urn:microsoft.com/office/officeart/2005/8/layout/orgChart1"/>
    <dgm:cxn modelId="{D97837AD-04B2-4506-9CED-6E42BAD6EB8A}" type="presParOf" srcId="{699584E0-1925-43EE-B466-EFD630FE35AE}" destId="{BF530F12-B198-454E-AD2E-D2C468E360BD}" srcOrd="2" destOrd="0" presId="urn:microsoft.com/office/officeart/2005/8/layout/orgChart1"/>
    <dgm:cxn modelId="{048CDD1F-12B3-4BD6-97DC-E67FE1B5E98B}" type="presParOf" srcId="{FE0F3C83-DEED-4240-A26E-8968279F9FD8}" destId="{AD40952D-27A7-4470-AA35-E611BD74EDCB}" srcOrd="12" destOrd="0" presId="urn:microsoft.com/office/officeart/2005/8/layout/orgChart1"/>
    <dgm:cxn modelId="{E5AF3B02-F72E-4894-8777-08B76802E807}" type="presParOf" srcId="{FE0F3C83-DEED-4240-A26E-8968279F9FD8}" destId="{7E1CA4A4-42E2-491B-AED8-25BE37C6011E}" srcOrd="13" destOrd="0" presId="urn:microsoft.com/office/officeart/2005/8/layout/orgChart1"/>
    <dgm:cxn modelId="{83EF8001-6BF7-417A-8097-34A6EA9CF8E8}" type="presParOf" srcId="{7E1CA4A4-42E2-491B-AED8-25BE37C6011E}" destId="{B38FD2A2-2DCA-444C-8667-74A6D81BA5A5}" srcOrd="0" destOrd="0" presId="urn:microsoft.com/office/officeart/2005/8/layout/orgChart1"/>
    <dgm:cxn modelId="{7C45BEDB-297B-4042-9DC2-974E7B25858D}" type="presParOf" srcId="{B38FD2A2-2DCA-444C-8667-74A6D81BA5A5}" destId="{070C4D24-646A-47E3-9E5E-CAEFEF78CAFF}" srcOrd="0" destOrd="0" presId="urn:microsoft.com/office/officeart/2005/8/layout/orgChart1"/>
    <dgm:cxn modelId="{E125FCF0-5FCE-400E-B35B-907FE6E83C6D}" type="presParOf" srcId="{B38FD2A2-2DCA-444C-8667-74A6D81BA5A5}" destId="{8B4E033E-B450-4D36-A4FA-E556012F5307}" srcOrd="1" destOrd="0" presId="urn:microsoft.com/office/officeart/2005/8/layout/orgChart1"/>
    <dgm:cxn modelId="{F4167EF8-EF8A-4BBF-93CE-91C171FD5463}" type="presParOf" srcId="{7E1CA4A4-42E2-491B-AED8-25BE37C6011E}" destId="{D71979D9-2C88-4177-8DFD-9C00609D7256}" srcOrd="1" destOrd="0" presId="urn:microsoft.com/office/officeart/2005/8/layout/orgChart1"/>
    <dgm:cxn modelId="{B08C6D0A-5120-4749-B5AB-FFD365623089}" type="presParOf" srcId="{7E1CA4A4-42E2-491B-AED8-25BE37C6011E}" destId="{BF6F3DE3-2DE4-4B79-BC86-42B1B7153164}" srcOrd="2" destOrd="0" presId="urn:microsoft.com/office/officeart/2005/8/layout/orgChart1"/>
    <dgm:cxn modelId="{5729EA4F-60A5-44BA-B41A-84C62E6C7F15}" type="presParOf" srcId="{6D780E9B-8622-425C-89F6-6EBAB4E8811A}" destId="{5A7F69DA-29EC-4049-8D7F-059F7F59004E}" srcOrd="2" destOrd="0" presId="urn:microsoft.com/office/officeart/2005/8/layout/orgChart1"/>
    <dgm:cxn modelId="{320B7FB1-306B-48A3-8A17-814B47362904}" type="presParOf" srcId="{CD6DEDF1-0FBB-4D1A-8CF6-B07C27983BE5}" destId="{A6C7BD00-4A29-4453-BC82-9AE41063C330}" srcOrd="2" destOrd="0" presId="urn:microsoft.com/office/officeart/2005/8/layout/orgChart1"/>
    <dgm:cxn modelId="{6B3505CE-6613-4E2B-9FBA-8A937C70A49C}" type="presParOf" srcId="{CD6DEDF1-0FBB-4D1A-8CF6-B07C27983BE5}" destId="{67200B95-C028-4C17-9CE6-EA8BAD7AC24C}" srcOrd="3" destOrd="0" presId="urn:microsoft.com/office/officeart/2005/8/layout/orgChart1"/>
    <dgm:cxn modelId="{D657488E-F3E7-4AC8-A231-B2E3A84D2FF2}" type="presParOf" srcId="{67200B95-C028-4C17-9CE6-EA8BAD7AC24C}" destId="{51E5871B-D85F-4DB5-AAB7-1B5A25E9CC77}" srcOrd="0" destOrd="0" presId="urn:microsoft.com/office/officeart/2005/8/layout/orgChart1"/>
    <dgm:cxn modelId="{10C8B133-D8D5-4B25-BD33-4A7A17523EA4}" type="presParOf" srcId="{51E5871B-D85F-4DB5-AAB7-1B5A25E9CC77}" destId="{F5ED0B0C-D01B-4217-AFB8-CF8391F34948}" srcOrd="0" destOrd="0" presId="urn:microsoft.com/office/officeart/2005/8/layout/orgChart1"/>
    <dgm:cxn modelId="{38F6EA67-E5FF-44B5-A7CB-9C7229D8A41B}" type="presParOf" srcId="{51E5871B-D85F-4DB5-AAB7-1B5A25E9CC77}" destId="{2F7C7B77-E82A-4C33-ACC7-2D93231B2C08}" srcOrd="1" destOrd="0" presId="urn:microsoft.com/office/officeart/2005/8/layout/orgChart1"/>
    <dgm:cxn modelId="{6AEA3764-7859-44EF-813B-9B48562FECE3}" type="presParOf" srcId="{67200B95-C028-4C17-9CE6-EA8BAD7AC24C}" destId="{20955879-79C0-4569-BB30-724ADF32CADD}" srcOrd="1" destOrd="0" presId="urn:microsoft.com/office/officeart/2005/8/layout/orgChart1"/>
    <dgm:cxn modelId="{E5434E73-1A55-4795-A5EF-35686AA5E74D}" type="presParOf" srcId="{20955879-79C0-4569-BB30-724ADF32CADD}" destId="{9B3193B4-23EB-4B31-80FA-9525268F3C3E}" srcOrd="0" destOrd="0" presId="urn:microsoft.com/office/officeart/2005/8/layout/orgChart1"/>
    <dgm:cxn modelId="{8D8C42FE-7C50-4E6A-879A-9C3EA5984C9A}" type="presParOf" srcId="{20955879-79C0-4569-BB30-724ADF32CADD}" destId="{025AAB60-65C4-4CFF-B87A-320A6A0689A9}" srcOrd="1" destOrd="0" presId="urn:microsoft.com/office/officeart/2005/8/layout/orgChart1"/>
    <dgm:cxn modelId="{EB1F10F2-033F-4F7B-9478-83D1B6C583F4}" type="presParOf" srcId="{025AAB60-65C4-4CFF-B87A-320A6A0689A9}" destId="{AC851A69-8177-400F-8A9B-E3D336F298F5}" srcOrd="0" destOrd="0" presId="urn:microsoft.com/office/officeart/2005/8/layout/orgChart1"/>
    <dgm:cxn modelId="{26DBF8E0-C659-4D3D-8C29-85E5178893D0}" type="presParOf" srcId="{AC851A69-8177-400F-8A9B-E3D336F298F5}" destId="{AD9AC333-81BE-4FAD-B6FD-4CA466554D5E}" srcOrd="0" destOrd="0" presId="urn:microsoft.com/office/officeart/2005/8/layout/orgChart1"/>
    <dgm:cxn modelId="{8C6AB57D-805C-4367-96A6-AE2F04B9F7F0}" type="presParOf" srcId="{AC851A69-8177-400F-8A9B-E3D336F298F5}" destId="{4C53681D-2143-42CC-91D1-ED24FA7A833B}" srcOrd="1" destOrd="0" presId="urn:microsoft.com/office/officeart/2005/8/layout/orgChart1"/>
    <dgm:cxn modelId="{AD42F92D-4DB4-4050-8271-BEA31D31F228}" type="presParOf" srcId="{025AAB60-65C4-4CFF-B87A-320A6A0689A9}" destId="{50DAAB84-ADDE-4933-813C-8298C80BAF73}" srcOrd="1" destOrd="0" presId="urn:microsoft.com/office/officeart/2005/8/layout/orgChart1"/>
    <dgm:cxn modelId="{3F014577-78E5-41D2-A08B-F2E1982EE483}" type="presParOf" srcId="{025AAB60-65C4-4CFF-B87A-320A6A0689A9}" destId="{1B076A1F-997E-428F-A87D-F54EED30F5A8}" srcOrd="2" destOrd="0" presId="urn:microsoft.com/office/officeart/2005/8/layout/orgChart1"/>
    <dgm:cxn modelId="{AE562A4D-C7DF-4484-A03A-275D1D40DCAF}" type="presParOf" srcId="{20955879-79C0-4569-BB30-724ADF32CADD}" destId="{B7FCEF52-46F2-4CE9-AD2E-61E1539002D7}" srcOrd="2" destOrd="0" presId="urn:microsoft.com/office/officeart/2005/8/layout/orgChart1"/>
    <dgm:cxn modelId="{0AC80E3E-1B72-4B7E-965C-85948170E52A}" type="presParOf" srcId="{20955879-79C0-4569-BB30-724ADF32CADD}" destId="{90A374EE-5487-4FB6-AA91-912007EDF0BF}" srcOrd="3" destOrd="0" presId="urn:microsoft.com/office/officeart/2005/8/layout/orgChart1"/>
    <dgm:cxn modelId="{EC47108A-959B-4A2B-ADC9-62192B3A4DB2}" type="presParOf" srcId="{90A374EE-5487-4FB6-AA91-912007EDF0BF}" destId="{BF76A137-63BF-4BDB-ABFF-50C056D72023}" srcOrd="0" destOrd="0" presId="urn:microsoft.com/office/officeart/2005/8/layout/orgChart1"/>
    <dgm:cxn modelId="{3EBBA2A6-4B10-45EB-8CE5-EED4087CDD2E}" type="presParOf" srcId="{BF76A137-63BF-4BDB-ABFF-50C056D72023}" destId="{744B8C07-6BBD-4485-8393-E1356C47B636}" srcOrd="0" destOrd="0" presId="urn:microsoft.com/office/officeart/2005/8/layout/orgChart1"/>
    <dgm:cxn modelId="{B15D8A18-BF64-44C2-85E8-E545C213FCAB}" type="presParOf" srcId="{BF76A137-63BF-4BDB-ABFF-50C056D72023}" destId="{2F8DED13-8E8A-4EF2-BB0D-D703691ADE28}" srcOrd="1" destOrd="0" presId="urn:microsoft.com/office/officeart/2005/8/layout/orgChart1"/>
    <dgm:cxn modelId="{A80F2F2C-A8B8-45C9-A07F-8BD1D295973B}" type="presParOf" srcId="{90A374EE-5487-4FB6-AA91-912007EDF0BF}" destId="{3648256C-7A6C-48A4-856F-06456893063B}" srcOrd="1" destOrd="0" presId="urn:microsoft.com/office/officeart/2005/8/layout/orgChart1"/>
    <dgm:cxn modelId="{99D5BF1C-7D41-434F-8672-6C316BF0797A}" type="presParOf" srcId="{90A374EE-5487-4FB6-AA91-912007EDF0BF}" destId="{3F08D933-E5A8-4CD9-BCD9-00B5BE312CBE}" srcOrd="2" destOrd="0" presId="urn:microsoft.com/office/officeart/2005/8/layout/orgChart1"/>
    <dgm:cxn modelId="{C914F381-D59E-4E64-B1A1-E410552AB0F9}" type="presParOf" srcId="{20955879-79C0-4569-BB30-724ADF32CADD}" destId="{C40045D6-4C2D-4DDB-B380-2AA940156499}" srcOrd="4" destOrd="0" presId="urn:microsoft.com/office/officeart/2005/8/layout/orgChart1"/>
    <dgm:cxn modelId="{DF1111AB-FE96-44F2-AA33-A7DC688CF76A}" type="presParOf" srcId="{20955879-79C0-4569-BB30-724ADF32CADD}" destId="{38FECCDA-A2FB-49F3-97B5-9394EF3BC9D2}" srcOrd="5" destOrd="0" presId="urn:microsoft.com/office/officeart/2005/8/layout/orgChart1"/>
    <dgm:cxn modelId="{FD247FA5-6FEB-475B-989D-1746C8031304}" type="presParOf" srcId="{38FECCDA-A2FB-49F3-97B5-9394EF3BC9D2}" destId="{60829384-2130-44A9-852E-18033165AEA8}" srcOrd="0" destOrd="0" presId="urn:microsoft.com/office/officeart/2005/8/layout/orgChart1"/>
    <dgm:cxn modelId="{40BEB8DC-B80A-4FF5-912E-A9179861ED10}" type="presParOf" srcId="{60829384-2130-44A9-852E-18033165AEA8}" destId="{A7BD74DA-1880-4F22-9E6A-08D25625427C}" srcOrd="0" destOrd="0" presId="urn:microsoft.com/office/officeart/2005/8/layout/orgChart1"/>
    <dgm:cxn modelId="{1CADA0F2-097E-4D46-A8D5-9D930CA79702}" type="presParOf" srcId="{60829384-2130-44A9-852E-18033165AEA8}" destId="{5DC311D6-61EF-4BB8-A384-A2946B332A59}" srcOrd="1" destOrd="0" presId="urn:microsoft.com/office/officeart/2005/8/layout/orgChart1"/>
    <dgm:cxn modelId="{07915737-5B43-4B27-9041-76F2D3E41EA7}" type="presParOf" srcId="{38FECCDA-A2FB-49F3-97B5-9394EF3BC9D2}" destId="{E995A89E-FB33-4047-8E2E-16226744B760}" srcOrd="1" destOrd="0" presId="urn:microsoft.com/office/officeart/2005/8/layout/orgChart1"/>
    <dgm:cxn modelId="{32EC805C-3E8F-4ED2-9401-B205F7908EC7}" type="presParOf" srcId="{38FECCDA-A2FB-49F3-97B5-9394EF3BC9D2}" destId="{FC5A18B5-FC1C-4CBA-9E25-795E06848A39}" srcOrd="2" destOrd="0" presId="urn:microsoft.com/office/officeart/2005/8/layout/orgChart1"/>
    <dgm:cxn modelId="{D580EADA-CCA0-4F11-AEDF-C448DC00DF81}" type="presParOf" srcId="{20955879-79C0-4569-BB30-724ADF32CADD}" destId="{CE7B2C6C-16C5-4D5C-8152-8D79130B58EA}" srcOrd="6" destOrd="0" presId="urn:microsoft.com/office/officeart/2005/8/layout/orgChart1"/>
    <dgm:cxn modelId="{73CF03AB-5B8E-48AD-9FEA-98D41EA55A50}" type="presParOf" srcId="{20955879-79C0-4569-BB30-724ADF32CADD}" destId="{9515DBBD-E872-4A4F-895B-DBAC5BDE502A}" srcOrd="7" destOrd="0" presId="urn:microsoft.com/office/officeart/2005/8/layout/orgChart1"/>
    <dgm:cxn modelId="{EFDDE7E5-0B92-4691-9AEC-1CC5D1E04FAF}" type="presParOf" srcId="{9515DBBD-E872-4A4F-895B-DBAC5BDE502A}" destId="{E307BE6F-CAFD-42AA-B44B-A5BED5C898F3}" srcOrd="0" destOrd="0" presId="urn:microsoft.com/office/officeart/2005/8/layout/orgChart1"/>
    <dgm:cxn modelId="{4A802625-7B6E-4192-8D93-27F45B6A32F4}" type="presParOf" srcId="{E307BE6F-CAFD-42AA-B44B-A5BED5C898F3}" destId="{F78B33BC-C7DA-4F7B-86E1-7C68C603DF55}" srcOrd="0" destOrd="0" presId="urn:microsoft.com/office/officeart/2005/8/layout/orgChart1"/>
    <dgm:cxn modelId="{03554E24-46F4-4CC3-9A1B-821CCCF03710}" type="presParOf" srcId="{E307BE6F-CAFD-42AA-B44B-A5BED5C898F3}" destId="{968E8DE4-98FF-4CF0-AAE6-C2FDDF84B253}" srcOrd="1" destOrd="0" presId="urn:microsoft.com/office/officeart/2005/8/layout/orgChart1"/>
    <dgm:cxn modelId="{AE9E430D-47A5-4B43-BE26-E7ADFDA8AF4F}" type="presParOf" srcId="{9515DBBD-E872-4A4F-895B-DBAC5BDE502A}" destId="{BB202305-BC02-4ACD-8685-A728993F8F15}" srcOrd="1" destOrd="0" presId="urn:microsoft.com/office/officeart/2005/8/layout/orgChart1"/>
    <dgm:cxn modelId="{F1A3BDD5-1503-4815-8FC2-C2FBE5CBA268}" type="presParOf" srcId="{9515DBBD-E872-4A4F-895B-DBAC5BDE502A}" destId="{DECEAE1A-CB4F-412D-B059-574D0BBFB15D}" srcOrd="2" destOrd="0" presId="urn:microsoft.com/office/officeart/2005/8/layout/orgChart1"/>
    <dgm:cxn modelId="{5D8C1E9B-124B-47C5-84AB-2036535FA8D7}" type="presParOf" srcId="{20955879-79C0-4569-BB30-724ADF32CADD}" destId="{E4B5E9F0-BF63-480D-A506-F14B560151BB}" srcOrd="8" destOrd="0" presId="urn:microsoft.com/office/officeart/2005/8/layout/orgChart1"/>
    <dgm:cxn modelId="{81DD7496-8377-47BA-9AA9-1B4FA2974A27}" type="presParOf" srcId="{20955879-79C0-4569-BB30-724ADF32CADD}" destId="{682958AB-58C4-40FE-9188-DB092A6464DA}" srcOrd="9" destOrd="0" presId="urn:microsoft.com/office/officeart/2005/8/layout/orgChart1"/>
    <dgm:cxn modelId="{92A933EE-DCBC-4ABB-BEB9-1C0DA2C7262E}" type="presParOf" srcId="{682958AB-58C4-40FE-9188-DB092A6464DA}" destId="{8B5F7095-ADE5-4E06-9A66-75DE779CE53C}" srcOrd="0" destOrd="0" presId="urn:microsoft.com/office/officeart/2005/8/layout/orgChart1"/>
    <dgm:cxn modelId="{A2516127-7F82-4838-B244-F32C75220038}" type="presParOf" srcId="{8B5F7095-ADE5-4E06-9A66-75DE779CE53C}" destId="{810FBA27-1915-48D3-8639-4596869C8F9B}" srcOrd="0" destOrd="0" presId="urn:microsoft.com/office/officeart/2005/8/layout/orgChart1"/>
    <dgm:cxn modelId="{666D84F4-D50E-4C87-8FFE-91B34ABBD790}" type="presParOf" srcId="{8B5F7095-ADE5-4E06-9A66-75DE779CE53C}" destId="{5BEA2BCB-D229-4533-93C0-8D795BABF480}" srcOrd="1" destOrd="0" presId="urn:microsoft.com/office/officeart/2005/8/layout/orgChart1"/>
    <dgm:cxn modelId="{57399ECA-48F7-46B6-B151-510D2D26EDA9}" type="presParOf" srcId="{682958AB-58C4-40FE-9188-DB092A6464DA}" destId="{2B6F9EB9-CF3A-48D9-9723-F6A45DB6EF01}" srcOrd="1" destOrd="0" presId="urn:microsoft.com/office/officeart/2005/8/layout/orgChart1"/>
    <dgm:cxn modelId="{A2E7FF32-F4DC-4781-8A0A-8934559A39DC}" type="presParOf" srcId="{682958AB-58C4-40FE-9188-DB092A6464DA}" destId="{0A668007-D13C-4DF2-95D5-EC6606AAC155}" srcOrd="2" destOrd="0" presId="urn:microsoft.com/office/officeart/2005/8/layout/orgChart1"/>
    <dgm:cxn modelId="{0E8AF02C-000A-4C2B-9AA8-FB51F805A603}" type="presParOf" srcId="{20955879-79C0-4569-BB30-724ADF32CADD}" destId="{70595BC9-A799-419D-A9C7-74A18525B903}" srcOrd="10" destOrd="0" presId="urn:microsoft.com/office/officeart/2005/8/layout/orgChart1"/>
    <dgm:cxn modelId="{0210C5E9-0116-4857-8A44-55DBB613C58F}" type="presParOf" srcId="{20955879-79C0-4569-BB30-724ADF32CADD}" destId="{10B83F1A-A66A-4139-A29E-108AAD7CFCF7}" srcOrd="11" destOrd="0" presId="urn:microsoft.com/office/officeart/2005/8/layout/orgChart1"/>
    <dgm:cxn modelId="{7A3F0583-7DD8-4B1A-91E9-CE54215C0BCF}" type="presParOf" srcId="{10B83F1A-A66A-4139-A29E-108AAD7CFCF7}" destId="{7D63F92D-ED89-4861-B274-434D7574F7F0}" srcOrd="0" destOrd="0" presId="urn:microsoft.com/office/officeart/2005/8/layout/orgChart1"/>
    <dgm:cxn modelId="{B903D3F1-843A-416F-ABD5-4852B214D62D}" type="presParOf" srcId="{7D63F92D-ED89-4861-B274-434D7574F7F0}" destId="{526F3C79-1755-4EE9-9CA2-88401194C366}" srcOrd="0" destOrd="0" presId="urn:microsoft.com/office/officeart/2005/8/layout/orgChart1"/>
    <dgm:cxn modelId="{16258FFA-9782-458A-B9E6-5836794C92C9}" type="presParOf" srcId="{7D63F92D-ED89-4861-B274-434D7574F7F0}" destId="{541DCC72-654B-4D58-A42F-C582971DE904}" srcOrd="1" destOrd="0" presId="urn:microsoft.com/office/officeart/2005/8/layout/orgChart1"/>
    <dgm:cxn modelId="{F6AC0ED7-BD0E-455D-BD57-1CC5CC0A1638}" type="presParOf" srcId="{10B83F1A-A66A-4139-A29E-108AAD7CFCF7}" destId="{1E7388E4-2D27-49F7-8CEA-D4CB1DA38905}" srcOrd="1" destOrd="0" presId="urn:microsoft.com/office/officeart/2005/8/layout/orgChart1"/>
    <dgm:cxn modelId="{F771AE59-A31B-4FF1-9968-C336E8713F81}" type="presParOf" srcId="{10B83F1A-A66A-4139-A29E-108AAD7CFCF7}" destId="{D27DB4A7-A956-438F-B25C-CFC67A9E050B}" srcOrd="2" destOrd="0" presId="urn:microsoft.com/office/officeart/2005/8/layout/orgChart1"/>
    <dgm:cxn modelId="{56010617-7D32-4521-9526-42B138C6C49A}" type="presParOf" srcId="{67200B95-C028-4C17-9CE6-EA8BAD7AC24C}" destId="{6F4B71E5-C8E4-46AD-B899-2A3F1A3E22EE}" srcOrd="2" destOrd="0" presId="urn:microsoft.com/office/officeart/2005/8/layout/orgChart1"/>
    <dgm:cxn modelId="{52CD7254-EA40-47B1-92D8-55D0E390B073}" type="presParOf" srcId="{8DBDE7BD-F978-48B8-8280-96EA5AF56CD7}" destId="{EE513A6C-8BF6-4F2D-9B66-3FD6A205FDF7}" srcOrd="2" destOrd="0" presId="urn:microsoft.com/office/officeart/2005/8/layout/orgChart1"/>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0788C4-BC70-4DEB-BAE1-3EB2278FAB99}" type="doc">
      <dgm:prSet loTypeId="urn:microsoft.com/office/officeart/2005/8/layout/hierarchy2" loCatId="hierarchy" qsTypeId="urn:microsoft.com/office/officeart/2005/8/quickstyle/3d1" qsCatId="3D" csTypeId="urn:microsoft.com/office/officeart/2005/8/colors/accent3_5" csCatId="accent3" phldr="1"/>
      <dgm:spPr/>
      <dgm:t>
        <a:bodyPr/>
        <a:lstStyle/>
        <a:p>
          <a:endParaRPr lang="pt-BR"/>
        </a:p>
      </dgm:t>
    </dgm:pt>
    <dgm:pt modelId="{BD60A26C-72EA-4686-9A42-65AD3B9739AB}">
      <dgm:prSet phldrT="[Texto]" custT="1"/>
      <dgm:spPr/>
      <dgm:t>
        <a:bodyPr/>
        <a:lstStyle/>
        <a:p>
          <a:r>
            <a:rPr lang="pt-BR" sz="2000" b="1" dirty="0" smtClean="0">
              <a:solidFill>
                <a:schemeClr val="tx1">
                  <a:lumMod val="75000"/>
                  <a:lumOff val="25000"/>
                </a:schemeClr>
              </a:solidFill>
            </a:rPr>
            <a:t>MATRIZ ENERGÉTICA</a:t>
          </a:r>
          <a:endParaRPr lang="pt-BR" sz="2000" b="1" dirty="0">
            <a:solidFill>
              <a:schemeClr val="tx1">
                <a:lumMod val="75000"/>
                <a:lumOff val="25000"/>
              </a:schemeClr>
            </a:solidFill>
          </a:endParaRPr>
        </a:p>
      </dgm:t>
    </dgm:pt>
    <dgm:pt modelId="{A50BEF92-052A-4D5E-B908-04FC710F57E8}" type="parTrans" cxnId="{E2680214-98E0-4C53-85F5-F5F5B932BDAA}">
      <dgm:prSet/>
      <dgm:spPr/>
      <dgm:t>
        <a:bodyPr/>
        <a:lstStyle/>
        <a:p>
          <a:endParaRPr lang="pt-BR" sz="800" b="1">
            <a:solidFill>
              <a:schemeClr val="tx1">
                <a:lumMod val="75000"/>
                <a:lumOff val="25000"/>
              </a:schemeClr>
            </a:solidFill>
          </a:endParaRPr>
        </a:p>
      </dgm:t>
    </dgm:pt>
    <dgm:pt modelId="{73487C62-08DA-47B1-B568-11E2BE6A7840}" type="sibTrans" cxnId="{E2680214-98E0-4C53-85F5-F5F5B932BDAA}">
      <dgm:prSet/>
      <dgm:spPr/>
      <dgm:t>
        <a:bodyPr/>
        <a:lstStyle/>
        <a:p>
          <a:endParaRPr lang="pt-BR" sz="800" b="1">
            <a:solidFill>
              <a:schemeClr val="tx1">
                <a:lumMod val="75000"/>
                <a:lumOff val="25000"/>
              </a:schemeClr>
            </a:solidFill>
          </a:endParaRPr>
        </a:p>
      </dgm:t>
    </dgm:pt>
    <dgm:pt modelId="{6F851459-6908-4290-8AD2-3D5AC4152CA3}">
      <dgm:prSet custT="1"/>
      <dgm:spPr/>
      <dgm:t>
        <a:bodyPr/>
        <a:lstStyle/>
        <a:p>
          <a:r>
            <a:rPr lang="pt-BR" sz="1600" b="1" dirty="0" smtClean="0">
              <a:solidFill>
                <a:schemeClr val="tx1">
                  <a:lumMod val="75000"/>
                  <a:lumOff val="25000"/>
                </a:schemeClr>
              </a:solidFill>
            </a:rPr>
            <a:t>Energia Competitiva e Sustentável</a:t>
          </a:r>
          <a:endParaRPr lang="pt-BR" sz="1600" b="1" dirty="0">
            <a:solidFill>
              <a:schemeClr val="tx1">
                <a:lumMod val="75000"/>
                <a:lumOff val="25000"/>
              </a:schemeClr>
            </a:solidFill>
          </a:endParaRPr>
        </a:p>
      </dgm:t>
    </dgm:pt>
    <dgm:pt modelId="{87736DBB-B391-4BB0-AFA4-A078042883E3}" type="parTrans" cxnId="{C1EEBBE3-624C-4F5E-8561-A5879FEF74BD}">
      <dgm:prSet/>
      <dgm:spPr/>
      <dgm:t>
        <a:bodyPr/>
        <a:lstStyle/>
        <a:p>
          <a:endParaRPr lang="pt-BR" b="1">
            <a:solidFill>
              <a:schemeClr val="tx1">
                <a:lumMod val="75000"/>
                <a:lumOff val="25000"/>
              </a:schemeClr>
            </a:solidFill>
          </a:endParaRPr>
        </a:p>
      </dgm:t>
    </dgm:pt>
    <dgm:pt modelId="{DDF1A208-9BFC-4252-8CD4-D10782C42316}" type="sibTrans" cxnId="{C1EEBBE3-624C-4F5E-8561-A5879FEF74BD}">
      <dgm:prSet/>
      <dgm:spPr/>
      <dgm:t>
        <a:bodyPr/>
        <a:lstStyle/>
        <a:p>
          <a:endParaRPr lang="pt-BR" b="1">
            <a:solidFill>
              <a:schemeClr val="tx1">
                <a:lumMod val="75000"/>
                <a:lumOff val="25000"/>
              </a:schemeClr>
            </a:solidFill>
          </a:endParaRPr>
        </a:p>
      </dgm:t>
    </dgm:pt>
    <dgm:pt modelId="{8CDCDE1A-6A4B-4811-9029-67B060F7DB7B}">
      <dgm:prSet custT="1"/>
      <dgm:spPr/>
      <dgm:t>
        <a:bodyPr/>
        <a:lstStyle/>
        <a:p>
          <a:r>
            <a:rPr lang="pt-BR" sz="1400" b="1" dirty="0" smtClean="0">
              <a:solidFill>
                <a:schemeClr val="tx1">
                  <a:lumMod val="75000"/>
                  <a:lumOff val="25000"/>
                </a:schemeClr>
              </a:solidFill>
            </a:rPr>
            <a:t>Balanço Energético do Estado de Goiás Elaborado</a:t>
          </a:r>
          <a:endParaRPr lang="pt-BR" sz="1400" b="1" dirty="0">
            <a:solidFill>
              <a:schemeClr val="tx1">
                <a:lumMod val="75000"/>
                <a:lumOff val="25000"/>
              </a:schemeClr>
            </a:solidFill>
          </a:endParaRPr>
        </a:p>
      </dgm:t>
    </dgm:pt>
    <dgm:pt modelId="{204757A6-75ED-4A06-8262-F3710EBB7B9D}" type="parTrans" cxnId="{04A0AB71-08B9-400E-ADDE-7CB588E3915D}">
      <dgm:prSet/>
      <dgm:spPr/>
      <dgm:t>
        <a:bodyPr/>
        <a:lstStyle/>
        <a:p>
          <a:endParaRPr lang="pt-BR" b="1">
            <a:solidFill>
              <a:schemeClr val="tx1">
                <a:lumMod val="75000"/>
                <a:lumOff val="25000"/>
              </a:schemeClr>
            </a:solidFill>
          </a:endParaRPr>
        </a:p>
      </dgm:t>
    </dgm:pt>
    <dgm:pt modelId="{B862B142-0233-4EC3-8AE5-B4366DCE6033}" type="sibTrans" cxnId="{04A0AB71-08B9-400E-ADDE-7CB588E3915D}">
      <dgm:prSet/>
      <dgm:spPr/>
      <dgm:t>
        <a:bodyPr/>
        <a:lstStyle/>
        <a:p>
          <a:endParaRPr lang="pt-BR" b="1">
            <a:solidFill>
              <a:schemeClr val="tx1">
                <a:lumMod val="75000"/>
                <a:lumOff val="25000"/>
              </a:schemeClr>
            </a:solidFill>
          </a:endParaRPr>
        </a:p>
      </dgm:t>
    </dgm:pt>
    <dgm:pt modelId="{0BE7ABA7-CE8D-4CC4-B1E4-010EE3136E3F}">
      <dgm:prSet custT="1"/>
      <dgm:spPr/>
      <dgm:t>
        <a:bodyPr/>
        <a:lstStyle/>
        <a:p>
          <a:r>
            <a:rPr lang="pt-BR" sz="1400" b="1" dirty="0" smtClean="0">
              <a:solidFill>
                <a:schemeClr val="tx1">
                  <a:lumMod val="75000"/>
                  <a:lumOff val="25000"/>
                </a:schemeClr>
              </a:solidFill>
            </a:rPr>
            <a:t>Plano Estadual de Energia Elaborado</a:t>
          </a:r>
          <a:endParaRPr lang="pt-BR" sz="1400" b="1" dirty="0">
            <a:solidFill>
              <a:schemeClr val="tx1">
                <a:lumMod val="75000"/>
                <a:lumOff val="25000"/>
              </a:schemeClr>
            </a:solidFill>
          </a:endParaRPr>
        </a:p>
      </dgm:t>
    </dgm:pt>
    <dgm:pt modelId="{B60479FD-B914-4ED0-8514-32BE3B712DB4}" type="parTrans" cxnId="{3BDA8F43-F102-45D0-9A03-3EC9818A0E1B}">
      <dgm:prSet/>
      <dgm:spPr/>
      <dgm:t>
        <a:bodyPr/>
        <a:lstStyle/>
        <a:p>
          <a:endParaRPr lang="pt-BR" b="1">
            <a:solidFill>
              <a:schemeClr val="tx1">
                <a:lumMod val="75000"/>
                <a:lumOff val="25000"/>
              </a:schemeClr>
            </a:solidFill>
          </a:endParaRPr>
        </a:p>
      </dgm:t>
    </dgm:pt>
    <dgm:pt modelId="{7FEE15D8-D2EC-4F90-94D6-B0466A102B96}" type="sibTrans" cxnId="{3BDA8F43-F102-45D0-9A03-3EC9818A0E1B}">
      <dgm:prSet/>
      <dgm:spPr/>
      <dgm:t>
        <a:bodyPr/>
        <a:lstStyle/>
        <a:p>
          <a:endParaRPr lang="pt-BR" b="1">
            <a:solidFill>
              <a:schemeClr val="tx1">
                <a:lumMod val="75000"/>
                <a:lumOff val="25000"/>
              </a:schemeClr>
            </a:solidFill>
          </a:endParaRPr>
        </a:p>
      </dgm:t>
    </dgm:pt>
    <dgm:pt modelId="{AE104EC5-D5B7-4FFB-9C42-E865823544D5}">
      <dgm:prSet custT="1"/>
      <dgm:spPr/>
      <dgm:t>
        <a:bodyPr/>
        <a:lstStyle/>
        <a:p>
          <a:r>
            <a:rPr lang="pt-BR" sz="1400" b="1" dirty="0" smtClean="0">
              <a:solidFill>
                <a:schemeClr val="tx1">
                  <a:lumMod val="75000"/>
                  <a:lumOff val="25000"/>
                </a:schemeClr>
              </a:solidFill>
            </a:rPr>
            <a:t>Geração de Energia com Fontes Renováveis Ampliada </a:t>
          </a:r>
          <a:endParaRPr lang="pt-BR" sz="1400" b="1" dirty="0">
            <a:solidFill>
              <a:schemeClr val="tx1">
                <a:lumMod val="75000"/>
                <a:lumOff val="25000"/>
              </a:schemeClr>
            </a:solidFill>
          </a:endParaRPr>
        </a:p>
      </dgm:t>
    </dgm:pt>
    <dgm:pt modelId="{67DB8212-B579-4C73-B12E-0ECA5DC47199}" type="parTrans" cxnId="{84563BBB-A3EE-4D50-96C6-240B2AAEC366}">
      <dgm:prSet/>
      <dgm:spPr/>
      <dgm:t>
        <a:bodyPr/>
        <a:lstStyle/>
        <a:p>
          <a:endParaRPr lang="pt-BR" b="1">
            <a:solidFill>
              <a:schemeClr val="tx1">
                <a:lumMod val="75000"/>
                <a:lumOff val="25000"/>
              </a:schemeClr>
            </a:solidFill>
          </a:endParaRPr>
        </a:p>
      </dgm:t>
    </dgm:pt>
    <dgm:pt modelId="{4129E137-6C0A-4E46-B604-83B7BF7805FD}" type="sibTrans" cxnId="{84563BBB-A3EE-4D50-96C6-240B2AAEC366}">
      <dgm:prSet/>
      <dgm:spPr/>
      <dgm:t>
        <a:bodyPr/>
        <a:lstStyle/>
        <a:p>
          <a:endParaRPr lang="pt-BR" b="1">
            <a:solidFill>
              <a:schemeClr val="tx1">
                <a:lumMod val="75000"/>
                <a:lumOff val="25000"/>
              </a:schemeClr>
            </a:solidFill>
          </a:endParaRPr>
        </a:p>
      </dgm:t>
    </dgm:pt>
    <dgm:pt modelId="{855994DD-99C1-4BF0-AFFF-4617A18BFC63}">
      <dgm:prSet custT="1"/>
      <dgm:spPr/>
      <dgm:t>
        <a:bodyPr/>
        <a:lstStyle/>
        <a:p>
          <a:r>
            <a:rPr lang="pt-BR" sz="1400" b="1" dirty="0" smtClean="0">
              <a:solidFill>
                <a:schemeClr val="tx1">
                  <a:lumMod val="75000"/>
                  <a:lumOff val="25000"/>
                </a:schemeClr>
              </a:solidFill>
            </a:rPr>
            <a:t>Política de Expansão do Sistema Elétrico Implantado</a:t>
          </a:r>
          <a:endParaRPr lang="pt-BR" sz="1400" b="1" dirty="0">
            <a:solidFill>
              <a:schemeClr val="tx1">
                <a:lumMod val="75000"/>
                <a:lumOff val="25000"/>
              </a:schemeClr>
            </a:solidFill>
          </a:endParaRPr>
        </a:p>
      </dgm:t>
    </dgm:pt>
    <dgm:pt modelId="{8E731C15-22E2-4B43-83E9-4790B980AF7F}" type="parTrans" cxnId="{DE55123D-58AD-4B1F-A5D0-3947BA14EC4C}">
      <dgm:prSet/>
      <dgm:spPr/>
      <dgm:t>
        <a:bodyPr/>
        <a:lstStyle/>
        <a:p>
          <a:endParaRPr lang="pt-BR" b="1">
            <a:solidFill>
              <a:schemeClr val="tx1">
                <a:lumMod val="75000"/>
                <a:lumOff val="25000"/>
              </a:schemeClr>
            </a:solidFill>
          </a:endParaRPr>
        </a:p>
      </dgm:t>
    </dgm:pt>
    <dgm:pt modelId="{F94C04BC-EEFB-4037-82C8-914F13D8D04E}" type="sibTrans" cxnId="{DE55123D-58AD-4B1F-A5D0-3947BA14EC4C}">
      <dgm:prSet/>
      <dgm:spPr/>
      <dgm:t>
        <a:bodyPr/>
        <a:lstStyle/>
        <a:p>
          <a:endParaRPr lang="pt-BR" b="1">
            <a:solidFill>
              <a:schemeClr val="tx1">
                <a:lumMod val="75000"/>
                <a:lumOff val="25000"/>
              </a:schemeClr>
            </a:solidFill>
          </a:endParaRPr>
        </a:p>
      </dgm:t>
    </dgm:pt>
    <dgm:pt modelId="{C19F6BD3-F880-4EE1-A67C-F4AF2D32C4BB}">
      <dgm:prSet custT="1"/>
      <dgm:spPr/>
      <dgm:t>
        <a:bodyPr/>
        <a:lstStyle/>
        <a:p>
          <a:r>
            <a:rPr lang="pt-BR" sz="1400" b="1" dirty="0" smtClean="0">
              <a:solidFill>
                <a:schemeClr val="tx1">
                  <a:lumMod val="75000"/>
                  <a:lumOff val="25000"/>
                </a:schemeClr>
              </a:solidFill>
            </a:rPr>
            <a:t>Praça Pública Municipal Modernizada</a:t>
          </a:r>
          <a:endParaRPr lang="pt-BR" sz="1400" b="1" dirty="0">
            <a:solidFill>
              <a:schemeClr val="tx1">
                <a:lumMod val="75000"/>
                <a:lumOff val="25000"/>
              </a:schemeClr>
            </a:solidFill>
          </a:endParaRPr>
        </a:p>
      </dgm:t>
    </dgm:pt>
    <dgm:pt modelId="{EBE2E64B-C2A7-4878-95DE-AFD88F7BA5FC}" type="parTrans" cxnId="{E69CF142-B025-4509-A43E-6A79DB286E67}">
      <dgm:prSet/>
      <dgm:spPr/>
      <dgm:t>
        <a:bodyPr/>
        <a:lstStyle/>
        <a:p>
          <a:endParaRPr lang="pt-BR" b="1">
            <a:solidFill>
              <a:schemeClr val="tx1">
                <a:lumMod val="75000"/>
                <a:lumOff val="25000"/>
              </a:schemeClr>
            </a:solidFill>
          </a:endParaRPr>
        </a:p>
      </dgm:t>
    </dgm:pt>
    <dgm:pt modelId="{845F39CC-C94A-45F6-A799-5585FF8A2A34}" type="sibTrans" cxnId="{E69CF142-B025-4509-A43E-6A79DB286E67}">
      <dgm:prSet/>
      <dgm:spPr/>
      <dgm:t>
        <a:bodyPr/>
        <a:lstStyle/>
        <a:p>
          <a:endParaRPr lang="pt-BR" b="1">
            <a:solidFill>
              <a:schemeClr val="tx1">
                <a:lumMod val="75000"/>
                <a:lumOff val="25000"/>
              </a:schemeClr>
            </a:solidFill>
          </a:endParaRPr>
        </a:p>
      </dgm:t>
    </dgm:pt>
    <dgm:pt modelId="{985AAC7B-F782-427D-B589-E88D9948BC35}">
      <dgm:prSet custT="1"/>
      <dgm:spPr/>
      <dgm:t>
        <a:bodyPr/>
        <a:lstStyle/>
        <a:p>
          <a:r>
            <a:rPr lang="pt-BR" sz="1400" b="1" dirty="0" smtClean="0">
              <a:solidFill>
                <a:schemeClr val="tx1">
                  <a:lumMod val="75000"/>
                  <a:lumOff val="25000"/>
                </a:schemeClr>
              </a:solidFill>
            </a:rPr>
            <a:t>Prédio Público Eficientizado</a:t>
          </a:r>
          <a:endParaRPr lang="pt-BR" sz="1400" b="1" dirty="0">
            <a:solidFill>
              <a:schemeClr val="tx1">
                <a:lumMod val="75000"/>
                <a:lumOff val="25000"/>
              </a:schemeClr>
            </a:solidFill>
          </a:endParaRPr>
        </a:p>
      </dgm:t>
    </dgm:pt>
    <dgm:pt modelId="{50DE8FC7-2A46-4360-8EC0-98CFB6CF69DC}" type="parTrans" cxnId="{3DA63F34-BDC0-43B4-9A28-412432F85B32}">
      <dgm:prSet/>
      <dgm:spPr/>
      <dgm:t>
        <a:bodyPr/>
        <a:lstStyle/>
        <a:p>
          <a:endParaRPr lang="pt-BR" b="1">
            <a:solidFill>
              <a:schemeClr val="tx1">
                <a:lumMod val="75000"/>
                <a:lumOff val="25000"/>
              </a:schemeClr>
            </a:solidFill>
          </a:endParaRPr>
        </a:p>
      </dgm:t>
    </dgm:pt>
    <dgm:pt modelId="{4D6CC975-1C08-4A80-8752-E1741EED568E}" type="sibTrans" cxnId="{3DA63F34-BDC0-43B4-9A28-412432F85B32}">
      <dgm:prSet/>
      <dgm:spPr/>
      <dgm:t>
        <a:bodyPr/>
        <a:lstStyle/>
        <a:p>
          <a:endParaRPr lang="pt-BR" b="1">
            <a:solidFill>
              <a:schemeClr val="tx1">
                <a:lumMod val="75000"/>
                <a:lumOff val="25000"/>
              </a:schemeClr>
            </a:solidFill>
          </a:endParaRPr>
        </a:p>
      </dgm:t>
    </dgm:pt>
    <dgm:pt modelId="{B4F1A978-BCEF-4A9B-A93F-86C393A01B9D}">
      <dgm:prSet custT="1"/>
      <dgm:spPr/>
      <dgm:t>
        <a:bodyPr/>
        <a:lstStyle/>
        <a:p>
          <a:r>
            <a:rPr lang="pt-BR" sz="1400" b="1" dirty="0" smtClean="0">
              <a:solidFill>
                <a:schemeClr val="tx1">
                  <a:lumMod val="75000"/>
                  <a:lumOff val="25000"/>
                </a:schemeClr>
              </a:solidFill>
            </a:rPr>
            <a:t>Atlas </a:t>
          </a:r>
          <a:r>
            <a:rPr lang="pt-BR" sz="1400" b="1" dirty="0" err="1" smtClean="0">
              <a:solidFill>
                <a:schemeClr val="tx1">
                  <a:lumMod val="75000"/>
                  <a:lumOff val="25000"/>
                </a:schemeClr>
              </a:solidFill>
            </a:rPr>
            <a:t>Solarimétrico</a:t>
          </a:r>
          <a:r>
            <a:rPr lang="pt-BR" sz="1400" b="1" dirty="0" smtClean="0">
              <a:solidFill>
                <a:schemeClr val="tx1">
                  <a:lumMod val="75000"/>
                  <a:lumOff val="25000"/>
                </a:schemeClr>
              </a:solidFill>
            </a:rPr>
            <a:t> do Estado de Goiás Elaborado</a:t>
          </a:r>
          <a:endParaRPr lang="pt-BR" sz="1400" b="1" dirty="0">
            <a:solidFill>
              <a:schemeClr val="tx1">
                <a:lumMod val="75000"/>
                <a:lumOff val="25000"/>
              </a:schemeClr>
            </a:solidFill>
          </a:endParaRPr>
        </a:p>
      </dgm:t>
    </dgm:pt>
    <dgm:pt modelId="{7BEB25EA-9435-48A8-8684-785A0E45C51F}" type="parTrans" cxnId="{639C10BD-4399-46BE-BF75-BB18850DFE80}">
      <dgm:prSet/>
      <dgm:spPr/>
      <dgm:t>
        <a:bodyPr/>
        <a:lstStyle/>
        <a:p>
          <a:endParaRPr lang="pt-BR" b="1">
            <a:solidFill>
              <a:schemeClr val="tx1">
                <a:lumMod val="75000"/>
                <a:lumOff val="25000"/>
              </a:schemeClr>
            </a:solidFill>
          </a:endParaRPr>
        </a:p>
      </dgm:t>
    </dgm:pt>
    <dgm:pt modelId="{6E88334A-43F4-4983-A3EC-2EADB306B6E3}" type="sibTrans" cxnId="{639C10BD-4399-46BE-BF75-BB18850DFE80}">
      <dgm:prSet/>
      <dgm:spPr/>
      <dgm:t>
        <a:bodyPr/>
        <a:lstStyle/>
        <a:p>
          <a:endParaRPr lang="pt-BR" b="1">
            <a:solidFill>
              <a:schemeClr val="tx1">
                <a:lumMod val="75000"/>
                <a:lumOff val="25000"/>
              </a:schemeClr>
            </a:solidFill>
          </a:endParaRPr>
        </a:p>
      </dgm:t>
    </dgm:pt>
    <dgm:pt modelId="{CECE7C62-468A-4B8E-BA4B-FDC00CF3BAB5}">
      <dgm:prSet custT="1"/>
      <dgm:spPr/>
      <dgm:t>
        <a:bodyPr/>
        <a:lstStyle/>
        <a:p>
          <a:r>
            <a:rPr lang="pt-BR" sz="1400" b="1" dirty="0" smtClean="0">
              <a:solidFill>
                <a:schemeClr val="tx1">
                  <a:lumMod val="75000"/>
                  <a:lumOff val="25000"/>
                </a:schemeClr>
              </a:solidFill>
            </a:rPr>
            <a:t>Programa Goiás Solar Atualizado</a:t>
          </a:r>
          <a:endParaRPr lang="pt-BR" sz="1400" b="1" dirty="0">
            <a:solidFill>
              <a:schemeClr val="tx1">
                <a:lumMod val="75000"/>
                <a:lumOff val="25000"/>
              </a:schemeClr>
            </a:solidFill>
          </a:endParaRPr>
        </a:p>
      </dgm:t>
    </dgm:pt>
    <dgm:pt modelId="{8DFBEA33-DE8C-480D-9C9C-13158F1AC7C9}" type="parTrans" cxnId="{E027D1BF-AD82-40F5-BF47-496E9E6859AB}">
      <dgm:prSet/>
      <dgm:spPr/>
      <dgm:t>
        <a:bodyPr/>
        <a:lstStyle/>
        <a:p>
          <a:endParaRPr lang="pt-BR" b="1">
            <a:solidFill>
              <a:schemeClr val="tx1">
                <a:lumMod val="75000"/>
                <a:lumOff val="25000"/>
              </a:schemeClr>
            </a:solidFill>
          </a:endParaRPr>
        </a:p>
      </dgm:t>
    </dgm:pt>
    <dgm:pt modelId="{CA978E3C-5F33-431B-A2D3-11C531E02BA4}" type="sibTrans" cxnId="{E027D1BF-AD82-40F5-BF47-496E9E6859AB}">
      <dgm:prSet/>
      <dgm:spPr/>
      <dgm:t>
        <a:bodyPr/>
        <a:lstStyle/>
        <a:p>
          <a:endParaRPr lang="pt-BR" b="1">
            <a:solidFill>
              <a:schemeClr val="tx1">
                <a:lumMod val="75000"/>
                <a:lumOff val="25000"/>
              </a:schemeClr>
            </a:solidFill>
          </a:endParaRPr>
        </a:p>
      </dgm:t>
    </dgm:pt>
    <dgm:pt modelId="{00851828-1CFC-4FAC-BA97-37080C6066A7}">
      <dgm:prSet custT="1"/>
      <dgm:spPr/>
      <dgm:t>
        <a:bodyPr/>
        <a:lstStyle/>
        <a:p>
          <a:r>
            <a:rPr lang="pt-BR" sz="1400" b="1" dirty="0" smtClean="0">
              <a:solidFill>
                <a:schemeClr val="tx1">
                  <a:lumMod val="75000"/>
                  <a:lumOff val="25000"/>
                </a:schemeClr>
              </a:solidFill>
            </a:rPr>
            <a:t>Projeto de Pesquisa do Nióbio para Baterias Realizado</a:t>
          </a:r>
          <a:endParaRPr lang="pt-BR" sz="1400" b="1" dirty="0">
            <a:solidFill>
              <a:schemeClr val="tx1">
                <a:lumMod val="75000"/>
                <a:lumOff val="25000"/>
              </a:schemeClr>
            </a:solidFill>
          </a:endParaRPr>
        </a:p>
      </dgm:t>
    </dgm:pt>
    <dgm:pt modelId="{E383A319-A4F7-4AB1-8086-282FE9425B6B}" type="parTrans" cxnId="{68548D31-BD8F-42BC-A20E-006C8C58E63A}">
      <dgm:prSet/>
      <dgm:spPr/>
      <dgm:t>
        <a:bodyPr/>
        <a:lstStyle/>
        <a:p>
          <a:endParaRPr lang="pt-BR" b="1">
            <a:solidFill>
              <a:schemeClr val="tx1">
                <a:lumMod val="75000"/>
                <a:lumOff val="25000"/>
              </a:schemeClr>
            </a:solidFill>
          </a:endParaRPr>
        </a:p>
      </dgm:t>
    </dgm:pt>
    <dgm:pt modelId="{0CB9C274-A129-4B52-B48F-83A886C5C795}" type="sibTrans" cxnId="{68548D31-BD8F-42BC-A20E-006C8C58E63A}">
      <dgm:prSet/>
      <dgm:spPr/>
      <dgm:t>
        <a:bodyPr/>
        <a:lstStyle/>
        <a:p>
          <a:endParaRPr lang="pt-BR" b="1">
            <a:solidFill>
              <a:schemeClr val="tx1">
                <a:lumMod val="75000"/>
                <a:lumOff val="25000"/>
              </a:schemeClr>
            </a:solidFill>
          </a:endParaRPr>
        </a:p>
      </dgm:t>
    </dgm:pt>
    <dgm:pt modelId="{B8A6A60D-DEE4-4214-8B2C-F87635949B25}">
      <dgm:prSet custT="1"/>
      <dgm:spPr/>
      <dgm:t>
        <a:bodyPr/>
        <a:lstStyle/>
        <a:p>
          <a:r>
            <a:rPr lang="pt-BR" sz="1400" b="1" dirty="0" smtClean="0">
              <a:solidFill>
                <a:schemeClr val="tx1">
                  <a:lumMod val="75000"/>
                  <a:lumOff val="25000"/>
                </a:schemeClr>
              </a:solidFill>
            </a:rPr>
            <a:t>Projeto de Pesquisa do Silício para Células Fotovoltaicas Elaborado</a:t>
          </a:r>
          <a:endParaRPr lang="pt-BR" sz="1400" b="1" dirty="0">
            <a:solidFill>
              <a:schemeClr val="tx1">
                <a:lumMod val="75000"/>
                <a:lumOff val="25000"/>
              </a:schemeClr>
            </a:solidFill>
          </a:endParaRPr>
        </a:p>
      </dgm:t>
    </dgm:pt>
    <dgm:pt modelId="{F699740D-6643-4FDB-AA58-C452AF31B3AD}" type="parTrans" cxnId="{A950338B-2C4C-4C18-8AD3-570722F57BCB}">
      <dgm:prSet/>
      <dgm:spPr/>
      <dgm:t>
        <a:bodyPr/>
        <a:lstStyle/>
        <a:p>
          <a:endParaRPr lang="pt-BR" b="1">
            <a:solidFill>
              <a:schemeClr val="tx1">
                <a:lumMod val="75000"/>
                <a:lumOff val="25000"/>
              </a:schemeClr>
            </a:solidFill>
          </a:endParaRPr>
        </a:p>
      </dgm:t>
    </dgm:pt>
    <dgm:pt modelId="{FF3A9A15-40D1-44F0-8ECC-048B25518316}" type="sibTrans" cxnId="{A950338B-2C4C-4C18-8AD3-570722F57BCB}">
      <dgm:prSet/>
      <dgm:spPr/>
      <dgm:t>
        <a:bodyPr/>
        <a:lstStyle/>
        <a:p>
          <a:endParaRPr lang="pt-BR" b="1">
            <a:solidFill>
              <a:schemeClr val="tx1">
                <a:lumMod val="75000"/>
                <a:lumOff val="25000"/>
              </a:schemeClr>
            </a:solidFill>
          </a:endParaRPr>
        </a:p>
      </dgm:t>
    </dgm:pt>
    <dgm:pt modelId="{AA9EA9A0-1408-42B2-9120-32648244B61A}" type="pres">
      <dgm:prSet presAssocID="{FA0788C4-BC70-4DEB-BAE1-3EB2278FAB99}" presName="diagram" presStyleCnt="0">
        <dgm:presLayoutVars>
          <dgm:chPref val="1"/>
          <dgm:dir/>
          <dgm:animOne val="branch"/>
          <dgm:animLvl val="lvl"/>
          <dgm:resizeHandles val="exact"/>
        </dgm:presLayoutVars>
      </dgm:prSet>
      <dgm:spPr/>
      <dgm:t>
        <a:bodyPr/>
        <a:lstStyle/>
        <a:p>
          <a:endParaRPr lang="pt-BR"/>
        </a:p>
      </dgm:t>
    </dgm:pt>
    <dgm:pt modelId="{94D5DD19-3205-4E8D-B51D-58038357EF09}" type="pres">
      <dgm:prSet presAssocID="{BD60A26C-72EA-4686-9A42-65AD3B9739AB}" presName="root1" presStyleCnt="0"/>
      <dgm:spPr/>
      <dgm:t>
        <a:bodyPr/>
        <a:lstStyle/>
        <a:p>
          <a:endParaRPr lang="pt-BR"/>
        </a:p>
      </dgm:t>
    </dgm:pt>
    <dgm:pt modelId="{8C67A080-FE62-4F8D-8A99-F41883FE17EE}" type="pres">
      <dgm:prSet presAssocID="{BD60A26C-72EA-4686-9A42-65AD3B9739AB}" presName="LevelOneTextNode" presStyleLbl="node0" presStyleIdx="0" presStyleCnt="1" custScaleX="297381" custScaleY="172384">
        <dgm:presLayoutVars>
          <dgm:chPref val="3"/>
        </dgm:presLayoutVars>
      </dgm:prSet>
      <dgm:spPr/>
      <dgm:t>
        <a:bodyPr/>
        <a:lstStyle/>
        <a:p>
          <a:endParaRPr lang="pt-BR"/>
        </a:p>
      </dgm:t>
    </dgm:pt>
    <dgm:pt modelId="{4539C6A9-9010-451A-B18E-E1432013F807}" type="pres">
      <dgm:prSet presAssocID="{BD60A26C-72EA-4686-9A42-65AD3B9739AB}" presName="level2hierChild" presStyleCnt="0"/>
      <dgm:spPr/>
      <dgm:t>
        <a:bodyPr/>
        <a:lstStyle/>
        <a:p>
          <a:endParaRPr lang="pt-BR"/>
        </a:p>
      </dgm:t>
    </dgm:pt>
    <dgm:pt modelId="{05F80512-9A33-42D4-AF81-755104290E56}" type="pres">
      <dgm:prSet presAssocID="{87736DBB-B391-4BB0-AFA4-A078042883E3}" presName="conn2-1" presStyleLbl="parChTrans1D2" presStyleIdx="0" presStyleCnt="1"/>
      <dgm:spPr/>
      <dgm:t>
        <a:bodyPr/>
        <a:lstStyle/>
        <a:p>
          <a:endParaRPr lang="pt-BR"/>
        </a:p>
      </dgm:t>
    </dgm:pt>
    <dgm:pt modelId="{35661F8C-B035-4194-9656-91210CB59E22}" type="pres">
      <dgm:prSet presAssocID="{87736DBB-B391-4BB0-AFA4-A078042883E3}" presName="connTx" presStyleLbl="parChTrans1D2" presStyleIdx="0" presStyleCnt="1"/>
      <dgm:spPr/>
      <dgm:t>
        <a:bodyPr/>
        <a:lstStyle/>
        <a:p>
          <a:endParaRPr lang="pt-BR"/>
        </a:p>
      </dgm:t>
    </dgm:pt>
    <dgm:pt modelId="{D264253E-2A4E-4EBC-9F23-45F71049D896}" type="pres">
      <dgm:prSet presAssocID="{6F851459-6908-4290-8AD2-3D5AC4152CA3}" presName="root2" presStyleCnt="0"/>
      <dgm:spPr/>
      <dgm:t>
        <a:bodyPr/>
        <a:lstStyle/>
        <a:p>
          <a:endParaRPr lang="pt-BR"/>
        </a:p>
      </dgm:t>
    </dgm:pt>
    <dgm:pt modelId="{21DC8A79-3BCE-4C9F-8DCE-048AC929749F}" type="pres">
      <dgm:prSet presAssocID="{6F851459-6908-4290-8AD2-3D5AC4152CA3}" presName="LevelTwoTextNode" presStyleLbl="node2" presStyleIdx="0" presStyleCnt="1" custScaleX="199396" custScaleY="272220">
        <dgm:presLayoutVars>
          <dgm:chPref val="3"/>
        </dgm:presLayoutVars>
      </dgm:prSet>
      <dgm:spPr/>
      <dgm:t>
        <a:bodyPr/>
        <a:lstStyle/>
        <a:p>
          <a:endParaRPr lang="pt-BR"/>
        </a:p>
      </dgm:t>
    </dgm:pt>
    <dgm:pt modelId="{A5A44057-4E04-4257-BA67-6C82652292AA}" type="pres">
      <dgm:prSet presAssocID="{6F851459-6908-4290-8AD2-3D5AC4152CA3}" presName="level3hierChild" presStyleCnt="0"/>
      <dgm:spPr/>
      <dgm:t>
        <a:bodyPr/>
        <a:lstStyle/>
        <a:p>
          <a:endParaRPr lang="pt-BR"/>
        </a:p>
      </dgm:t>
    </dgm:pt>
    <dgm:pt modelId="{8BA2661D-36F7-4204-9F78-B5C683168F6F}" type="pres">
      <dgm:prSet presAssocID="{7BEB25EA-9435-48A8-8684-785A0E45C51F}" presName="conn2-1" presStyleLbl="parChTrans1D3" presStyleIdx="0" presStyleCnt="10"/>
      <dgm:spPr/>
      <dgm:t>
        <a:bodyPr/>
        <a:lstStyle/>
        <a:p>
          <a:endParaRPr lang="pt-BR"/>
        </a:p>
      </dgm:t>
    </dgm:pt>
    <dgm:pt modelId="{767904DC-4D8D-4718-816D-B8CD79F300E3}" type="pres">
      <dgm:prSet presAssocID="{7BEB25EA-9435-48A8-8684-785A0E45C51F}" presName="connTx" presStyleLbl="parChTrans1D3" presStyleIdx="0" presStyleCnt="10"/>
      <dgm:spPr/>
      <dgm:t>
        <a:bodyPr/>
        <a:lstStyle/>
        <a:p>
          <a:endParaRPr lang="pt-BR"/>
        </a:p>
      </dgm:t>
    </dgm:pt>
    <dgm:pt modelId="{5F1FB30C-C000-45CB-9B01-BE8B2E7DD228}" type="pres">
      <dgm:prSet presAssocID="{B4F1A978-BCEF-4A9B-A93F-86C393A01B9D}" presName="root2" presStyleCnt="0"/>
      <dgm:spPr/>
      <dgm:t>
        <a:bodyPr/>
        <a:lstStyle/>
        <a:p>
          <a:endParaRPr lang="pt-BR"/>
        </a:p>
      </dgm:t>
    </dgm:pt>
    <dgm:pt modelId="{0C0E52F3-5E8F-47ED-856C-0F032FE0BEF7}" type="pres">
      <dgm:prSet presAssocID="{B4F1A978-BCEF-4A9B-A93F-86C393A01B9D}" presName="LevelTwoTextNode" presStyleLbl="node3" presStyleIdx="0" presStyleCnt="10" custScaleX="677030" custLinFactX="85263" custLinFactNeighborX="100000" custLinFactNeighborY="-4842">
        <dgm:presLayoutVars>
          <dgm:chPref val="3"/>
        </dgm:presLayoutVars>
      </dgm:prSet>
      <dgm:spPr/>
      <dgm:t>
        <a:bodyPr/>
        <a:lstStyle/>
        <a:p>
          <a:endParaRPr lang="pt-BR"/>
        </a:p>
      </dgm:t>
    </dgm:pt>
    <dgm:pt modelId="{7361F5F2-628A-4BC5-8DBA-17085F58340E}" type="pres">
      <dgm:prSet presAssocID="{B4F1A978-BCEF-4A9B-A93F-86C393A01B9D}" presName="level3hierChild" presStyleCnt="0"/>
      <dgm:spPr/>
      <dgm:t>
        <a:bodyPr/>
        <a:lstStyle/>
        <a:p>
          <a:endParaRPr lang="pt-BR"/>
        </a:p>
      </dgm:t>
    </dgm:pt>
    <dgm:pt modelId="{AA24B462-BAB8-479E-95E0-B9CC93D36038}" type="pres">
      <dgm:prSet presAssocID="{204757A6-75ED-4A06-8262-F3710EBB7B9D}" presName="conn2-1" presStyleLbl="parChTrans1D3" presStyleIdx="1" presStyleCnt="10"/>
      <dgm:spPr/>
      <dgm:t>
        <a:bodyPr/>
        <a:lstStyle/>
        <a:p>
          <a:endParaRPr lang="pt-BR"/>
        </a:p>
      </dgm:t>
    </dgm:pt>
    <dgm:pt modelId="{703BF866-B703-4DC8-AEEB-DB01A42D2A18}" type="pres">
      <dgm:prSet presAssocID="{204757A6-75ED-4A06-8262-F3710EBB7B9D}" presName="connTx" presStyleLbl="parChTrans1D3" presStyleIdx="1" presStyleCnt="10"/>
      <dgm:spPr/>
      <dgm:t>
        <a:bodyPr/>
        <a:lstStyle/>
        <a:p>
          <a:endParaRPr lang="pt-BR"/>
        </a:p>
      </dgm:t>
    </dgm:pt>
    <dgm:pt modelId="{6483D305-66B2-44F0-9620-C1FB9C419223}" type="pres">
      <dgm:prSet presAssocID="{8CDCDE1A-6A4B-4811-9029-67B060F7DB7B}" presName="root2" presStyleCnt="0"/>
      <dgm:spPr/>
      <dgm:t>
        <a:bodyPr/>
        <a:lstStyle/>
        <a:p>
          <a:endParaRPr lang="pt-BR"/>
        </a:p>
      </dgm:t>
    </dgm:pt>
    <dgm:pt modelId="{7E3711CF-D628-4336-B68C-7E00F4131872}" type="pres">
      <dgm:prSet presAssocID="{8CDCDE1A-6A4B-4811-9029-67B060F7DB7B}" presName="LevelTwoTextNode" presStyleLbl="node3" presStyleIdx="1" presStyleCnt="10" custScaleX="677030" custLinFactNeighborX="952" custLinFactNeighborY="5936">
        <dgm:presLayoutVars>
          <dgm:chPref val="3"/>
        </dgm:presLayoutVars>
      </dgm:prSet>
      <dgm:spPr/>
      <dgm:t>
        <a:bodyPr/>
        <a:lstStyle/>
        <a:p>
          <a:endParaRPr lang="pt-BR"/>
        </a:p>
      </dgm:t>
    </dgm:pt>
    <dgm:pt modelId="{845B2316-CA9B-4FEE-B7E7-625B89538BA9}" type="pres">
      <dgm:prSet presAssocID="{8CDCDE1A-6A4B-4811-9029-67B060F7DB7B}" presName="level3hierChild" presStyleCnt="0"/>
      <dgm:spPr/>
      <dgm:t>
        <a:bodyPr/>
        <a:lstStyle/>
        <a:p>
          <a:endParaRPr lang="pt-BR"/>
        </a:p>
      </dgm:t>
    </dgm:pt>
    <dgm:pt modelId="{6262B866-7B9E-4707-A3EE-661F6A1358A8}" type="pres">
      <dgm:prSet presAssocID="{67DB8212-B579-4C73-B12E-0ECA5DC47199}" presName="conn2-1" presStyleLbl="parChTrans1D3" presStyleIdx="2" presStyleCnt="10"/>
      <dgm:spPr/>
      <dgm:t>
        <a:bodyPr/>
        <a:lstStyle/>
        <a:p>
          <a:endParaRPr lang="pt-BR"/>
        </a:p>
      </dgm:t>
    </dgm:pt>
    <dgm:pt modelId="{A9320594-7958-483A-95BA-225AF8C410E5}" type="pres">
      <dgm:prSet presAssocID="{67DB8212-B579-4C73-B12E-0ECA5DC47199}" presName="connTx" presStyleLbl="parChTrans1D3" presStyleIdx="2" presStyleCnt="10"/>
      <dgm:spPr/>
      <dgm:t>
        <a:bodyPr/>
        <a:lstStyle/>
        <a:p>
          <a:endParaRPr lang="pt-BR"/>
        </a:p>
      </dgm:t>
    </dgm:pt>
    <dgm:pt modelId="{B9B53BD3-92AF-47D9-8E5B-36B73DEF0844}" type="pres">
      <dgm:prSet presAssocID="{AE104EC5-D5B7-4FFB-9C42-E865823544D5}" presName="root2" presStyleCnt="0"/>
      <dgm:spPr/>
      <dgm:t>
        <a:bodyPr/>
        <a:lstStyle/>
        <a:p>
          <a:endParaRPr lang="pt-BR"/>
        </a:p>
      </dgm:t>
    </dgm:pt>
    <dgm:pt modelId="{AFBE933F-5AD5-4BA1-8C00-4E007D17C8A9}" type="pres">
      <dgm:prSet presAssocID="{AE104EC5-D5B7-4FFB-9C42-E865823544D5}" presName="LevelTwoTextNode" presStyleLbl="node3" presStyleIdx="2" presStyleCnt="10" custScaleX="677030" custLinFactNeighborX="952" custLinFactNeighborY="5936">
        <dgm:presLayoutVars>
          <dgm:chPref val="3"/>
        </dgm:presLayoutVars>
      </dgm:prSet>
      <dgm:spPr/>
      <dgm:t>
        <a:bodyPr/>
        <a:lstStyle/>
        <a:p>
          <a:endParaRPr lang="pt-BR"/>
        </a:p>
      </dgm:t>
    </dgm:pt>
    <dgm:pt modelId="{AAB62A38-479C-44AD-B6BD-1A6B1B1E5122}" type="pres">
      <dgm:prSet presAssocID="{AE104EC5-D5B7-4FFB-9C42-E865823544D5}" presName="level3hierChild" presStyleCnt="0"/>
      <dgm:spPr/>
      <dgm:t>
        <a:bodyPr/>
        <a:lstStyle/>
        <a:p>
          <a:endParaRPr lang="pt-BR"/>
        </a:p>
      </dgm:t>
    </dgm:pt>
    <dgm:pt modelId="{264AE8B9-6969-4CAB-8F56-8BB21584E28B}" type="pres">
      <dgm:prSet presAssocID="{B60479FD-B914-4ED0-8514-32BE3B712DB4}" presName="conn2-1" presStyleLbl="parChTrans1D3" presStyleIdx="3" presStyleCnt="10"/>
      <dgm:spPr/>
      <dgm:t>
        <a:bodyPr/>
        <a:lstStyle/>
        <a:p>
          <a:endParaRPr lang="pt-BR"/>
        </a:p>
      </dgm:t>
    </dgm:pt>
    <dgm:pt modelId="{BECE5B5E-61AD-49F3-A7C3-387FF53F1D1F}" type="pres">
      <dgm:prSet presAssocID="{B60479FD-B914-4ED0-8514-32BE3B712DB4}" presName="connTx" presStyleLbl="parChTrans1D3" presStyleIdx="3" presStyleCnt="10"/>
      <dgm:spPr/>
      <dgm:t>
        <a:bodyPr/>
        <a:lstStyle/>
        <a:p>
          <a:endParaRPr lang="pt-BR"/>
        </a:p>
      </dgm:t>
    </dgm:pt>
    <dgm:pt modelId="{65C33CF2-850A-485D-8B56-38F7A2AEB750}" type="pres">
      <dgm:prSet presAssocID="{0BE7ABA7-CE8D-4CC4-B1E4-010EE3136E3F}" presName="root2" presStyleCnt="0"/>
      <dgm:spPr/>
      <dgm:t>
        <a:bodyPr/>
        <a:lstStyle/>
        <a:p>
          <a:endParaRPr lang="pt-BR"/>
        </a:p>
      </dgm:t>
    </dgm:pt>
    <dgm:pt modelId="{BF7F9B94-DD20-4055-96E0-35BD47F368B2}" type="pres">
      <dgm:prSet presAssocID="{0BE7ABA7-CE8D-4CC4-B1E4-010EE3136E3F}" presName="LevelTwoTextNode" presStyleLbl="node3" presStyleIdx="3" presStyleCnt="10" custScaleX="677030" custLinFactNeighborX="952" custLinFactNeighborY="5936">
        <dgm:presLayoutVars>
          <dgm:chPref val="3"/>
        </dgm:presLayoutVars>
      </dgm:prSet>
      <dgm:spPr/>
      <dgm:t>
        <a:bodyPr/>
        <a:lstStyle/>
        <a:p>
          <a:endParaRPr lang="pt-BR"/>
        </a:p>
      </dgm:t>
    </dgm:pt>
    <dgm:pt modelId="{82DBCB17-CD9F-4B95-8A77-D519A4DE46FF}" type="pres">
      <dgm:prSet presAssocID="{0BE7ABA7-CE8D-4CC4-B1E4-010EE3136E3F}" presName="level3hierChild" presStyleCnt="0"/>
      <dgm:spPr/>
      <dgm:t>
        <a:bodyPr/>
        <a:lstStyle/>
        <a:p>
          <a:endParaRPr lang="pt-BR"/>
        </a:p>
      </dgm:t>
    </dgm:pt>
    <dgm:pt modelId="{B5381506-7E33-43EB-9D8B-6DEC41DFE2C0}" type="pres">
      <dgm:prSet presAssocID="{8E731C15-22E2-4B43-83E9-4790B980AF7F}" presName="conn2-1" presStyleLbl="parChTrans1D3" presStyleIdx="4" presStyleCnt="10"/>
      <dgm:spPr/>
      <dgm:t>
        <a:bodyPr/>
        <a:lstStyle/>
        <a:p>
          <a:endParaRPr lang="pt-BR"/>
        </a:p>
      </dgm:t>
    </dgm:pt>
    <dgm:pt modelId="{F58C0191-15B5-40E8-862E-FCC5CDE4DCF1}" type="pres">
      <dgm:prSet presAssocID="{8E731C15-22E2-4B43-83E9-4790B980AF7F}" presName="connTx" presStyleLbl="parChTrans1D3" presStyleIdx="4" presStyleCnt="10"/>
      <dgm:spPr/>
      <dgm:t>
        <a:bodyPr/>
        <a:lstStyle/>
        <a:p>
          <a:endParaRPr lang="pt-BR"/>
        </a:p>
      </dgm:t>
    </dgm:pt>
    <dgm:pt modelId="{9CFA564D-BDC0-4CD8-9154-C4965EBB15F5}" type="pres">
      <dgm:prSet presAssocID="{855994DD-99C1-4BF0-AFFF-4617A18BFC63}" presName="root2" presStyleCnt="0"/>
      <dgm:spPr/>
      <dgm:t>
        <a:bodyPr/>
        <a:lstStyle/>
        <a:p>
          <a:endParaRPr lang="pt-BR"/>
        </a:p>
      </dgm:t>
    </dgm:pt>
    <dgm:pt modelId="{3F630EA8-DF77-42DA-956C-9045BBB1F913}" type="pres">
      <dgm:prSet presAssocID="{855994DD-99C1-4BF0-AFFF-4617A18BFC63}" presName="LevelTwoTextNode" presStyleLbl="node3" presStyleIdx="4" presStyleCnt="10" custScaleX="677030" custLinFactNeighborX="952" custLinFactNeighborY="5936">
        <dgm:presLayoutVars>
          <dgm:chPref val="3"/>
        </dgm:presLayoutVars>
      </dgm:prSet>
      <dgm:spPr/>
      <dgm:t>
        <a:bodyPr/>
        <a:lstStyle/>
        <a:p>
          <a:endParaRPr lang="pt-BR"/>
        </a:p>
      </dgm:t>
    </dgm:pt>
    <dgm:pt modelId="{03B20430-FD9A-4807-BA33-2B23F9A6779B}" type="pres">
      <dgm:prSet presAssocID="{855994DD-99C1-4BF0-AFFF-4617A18BFC63}" presName="level3hierChild" presStyleCnt="0"/>
      <dgm:spPr/>
      <dgm:t>
        <a:bodyPr/>
        <a:lstStyle/>
        <a:p>
          <a:endParaRPr lang="pt-BR"/>
        </a:p>
      </dgm:t>
    </dgm:pt>
    <dgm:pt modelId="{F831114A-4B42-4C9E-A224-E5785C03125D}" type="pres">
      <dgm:prSet presAssocID="{EBE2E64B-C2A7-4878-95DE-AFD88F7BA5FC}" presName="conn2-1" presStyleLbl="parChTrans1D3" presStyleIdx="5" presStyleCnt="10"/>
      <dgm:spPr/>
      <dgm:t>
        <a:bodyPr/>
        <a:lstStyle/>
        <a:p>
          <a:endParaRPr lang="pt-BR"/>
        </a:p>
      </dgm:t>
    </dgm:pt>
    <dgm:pt modelId="{AF74A339-D07E-45DC-A89D-76D045E9DDAB}" type="pres">
      <dgm:prSet presAssocID="{EBE2E64B-C2A7-4878-95DE-AFD88F7BA5FC}" presName="connTx" presStyleLbl="parChTrans1D3" presStyleIdx="5" presStyleCnt="10"/>
      <dgm:spPr/>
      <dgm:t>
        <a:bodyPr/>
        <a:lstStyle/>
        <a:p>
          <a:endParaRPr lang="pt-BR"/>
        </a:p>
      </dgm:t>
    </dgm:pt>
    <dgm:pt modelId="{A764D067-2512-41F1-B4DC-80CCEEFD4534}" type="pres">
      <dgm:prSet presAssocID="{C19F6BD3-F880-4EE1-A67C-F4AF2D32C4BB}" presName="root2" presStyleCnt="0"/>
      <dgm:spPr/>
      <dgm:t>
        <a:bodyPr/>
        <a:lstStyle/>
        <a:p>
          <a:endParaRPr lang="pt-BR"/>
        </a:p>
      </dgm:t>
    </dgm:pt>
    <dgm:pt modelId="{8C929576-B708-4DA9-BA7B-F4C4F1550EC6}" type="pres">
      <dgm:prSet presAssocID="{C19F6BD3-F880-4EE1-A67C-F4AF2D32C4BB}" presName="LevelTwoTextNode" presStyleLbl="node3" presStyleIdx="5" presStyleCnt="10" custScaleX="677030" custLinFactNeighborX="952" custLinFactNeighborY="5936">
        <dgm:presLayoutVars>
          <dgm:chPref val="3"/>
        </dgm:presLayoutVars>
      </dgm:prSet>
      <dgm:spPr/>
      <dgm:t>
        <a:bodyPr/>
        <a:lstStyle/>
        <a:p>
          <a:endParaRPr lang="pt-BR"/>
        </a:p>
      </dgm:t>
    </dgm:pt>
    <dgm:pt modelId="{CF690DEA-5ED0-49FF-8D8F-C664D0268988}" type="pres">
      <dgm:prSet presAssocID="{C19F6BD3-F880-4EE1-A67C-F4AF2D32C4BB}" presName="level3hierChild" presStyleCnt="0"/>
      <dgm:spPr/>
      <dgm:t>
        <a:bodyPr/>
        <a:lstStyle/>
        <a:p>
          <a:endParaRPr lang="pt-BR"/>
        </a:p>
      </dgm:t>
    </dgm:pt>
    <dgm:pt modelId="{54D2F4DD-1079-4CD8-A271-30961C976D69}" type="pres">
      <dgm:prSet presAssocID="{50DE8FC7-2A46-4360-8EC0-98CFB6CF69DC}" presName="conn2-1" presStyleLbl="parChTrans1D3" presStyleIdx="6" presStyleCnt="10"/>
      <dgm:spPr/>
      <dgm:t>
        <a:bodyPr/>
        <a:lstStyle/>
        <a:p>
          <a:endParaRPr lang="pt-BR"/>
        </a:p>
      </dgm:t>
    </dgm:pt>
    <dgm:pt modelId="{20AB3CA6-EC2E-4143-8898-686B102A27ED}" type="pres">
      <dgm:prSet presAssocID="{50DE8FC7-2A46-4360-8EC0-98CFB6CF69DC}" presName="connTx" presStyleLbl="parChTrans1D3" presStyleIdx="6" presStyleCnt="10"/>
      <dgm:spPr/>
      <dgm:t>
        <a:bodyPr/>
        <a:lstStyle/>
        <a:p>
          <a:endParaRPr lang="pt-BR"/>
        </a:p>
      </dgm:t>
    </dgm:pt>
    <dgm:pt modelId="{50464CB2-A237-4817-8C84-7260D2E1CCB0}" type="pres">
      <dgm:prSet presAssocID="{985AAC7B-F782-427D-B589-E88D9948BC35}" presName="root2" presStyleCnt="0"/>
      <dgm:spPr/>
      <dgm:t>
        <a:bodyPr/>
        <a:lstStyle/>
        <a:p>
          <a:endParaRPr lang="pt-BR"/>
        </a:p>
      </dgm:t>
    </dgm:pt>
    <dgm:pt modelId="{15B532B7-901A-45CA-B816-AB0FA65B6A94}" type="pres">
      <dgm:prSet presAssocID="{985AAC7B-F782-427D-B589-E88D9948BC35}" presName="LevelTwoTextNode" presStyleLbl="node3" presStyleIdx="6" presStyleCnt="10" custScaleX="677030" custLinFactX="85263" custLinFactNeighborX="100000" custLinFactNeighborY="-4842">
        <dgm:presLayoutVars>
          <dgm:chPref val="3"/>
        </dgm:presLayoutVars>
      </dgm:prSet>
      <dgm:spPr/>
      <dgm:t>
        <a:bodyPr/>
        <a:lstStyle/>
        <a:p>
          <a:endParaRPr lang="pt-BR"/>
        </a:p>
      </dgm:t>
    </dgm:pt>
    <dgm:pt modelId="{0C3D94C4-6919-4632-8B7E-87C9A60EFFF8}" type="pres">
      <dgm:prSet presAssocID="{985AAC7B-F782-427D-B589-E88D9948BC35}" presName="level3hierChild" presStyleCnt="0"/>
      <dgm:spPr/>
      <dgm:t>
        <a:bodyPr/>
        <a:lstStyle/>
        <a:p>
          <a:endParaRPr lang="pt-BR"/>
        </a:p>
      </dgm:t>
    </dgm:pt>
    <dgm:pt modelId="{A8DBC406-8E10-4341-BCE7-49A84B03A537}" type="pres">
      <dgm:prSet presAssocID="{8DFBEA33-DE8C-480D-9C9C-13158F1AC7C9}" presName="conn2-1" presStyleLbl="parChTrans1D3" presStyleIdx="7" presStyleCnt="10"/>
      <dgm:spPr/>
      <dgm:t>
        <a:bodyPr/>
        <a:lstStyle/>
        <a:p>
          <a:endParaRPr lang="pt-BR"/>
        </a:p>
      </dgm:t>
    </dgm:pt>
    <dgm:pt modelId="{176EF9E1-3F09-4063-A7E3-F0410CB7BC27}" type="pres">
      <dgm:prSet presAssocID="{8DFBEA33-DE8C-480D-9C9C-13158F1AC7C9}" presName="connTx" presStyleLbl="parChTrans1D3" presStyleIdx="7" presStyleCnt="10"/>
      <dgm:spPr/>
      <dgm:t>
        <a:bodyPr/>
        <a:lstStyle/>
        <a:p>
          <a:endParaRPr lang="pt-BR"/>
        </a:p>
      </dgm:t>
    </dgm:pt>
    <dgm:pt modelId="{511AFCF6-CF10-48B8-9842-D4685D12B6CE}" type="pres">
      <dgm:prSet presAssocID="{CECE7C62-468A-4B8E-BA4B-FDC00CF3BAB5}" presName="root2" presStyleCnt="0"/>
      <dgm:spPr/>
      <dgm:t>
        <a:bodyPr/>
        <a:lstStyle/>
        <a:p>
          <a:endParaRPr lang="pt-BR"/>
        </a:p>
      </dgm:t>
    </dgm:pt>
    <dgm:pt modelId="{C354A6A6-8C56-494F-A3EE-2514D94BCB43}" type="pres">
      <dgm:prSet presAssocID="{CECE7C62-468A-4B8E-BA4B-FDC00CF3BAB5}" presName="LevelTwoTextNode" presStyleLbl="node3" presStyleIdx="7" presStyleCnt="10" custScaleX="677030" custLinFactX="63260" custLinFactNeighborX="100000" custLinFactNeighborY="-8375">
        <dgm:presLayoutVars>
          <dgm:chPref val="3"/>
        </dgm:presLayoutVars>
      </dgm:prSet>
      <dgm:spPr/>
      <dgm:t>
        <a:bodyPr/>
        <a:lstStyle/>
        <a:p>
          <a:endParaRPr lang="pt-BR"/>
        </a:p>
      </dgm:t>
    </dgm:pt>
    <dgm:pt modelId="{15C8965B-9FA7-4973-83DF-ADD10F2D8EFA}" type="pres">
      <dgm:prSet presAssocID="{CECE7C62-468A-4B8E-BA4B-FDC00CF3BAB5}" presName="level3hierChild" presStyleCnt="0"/>
      <dgm:spPr/>
      <dgm:t>
        <a:bodyPr/>
        <a:lstStyle/>
        <a:p>
          <a:endParaRPr lang="pt-BR"/>
        </a:p>
      </dgm:t>
    </dgm:pt>
    <dgm:pt modelId="{90E015F4-8617-405D-91FE-D0DD880C7C00}" type="pres">
      <dgm:prSet presAssocID="{E383A319-A4F7-4AB1-8086-282FE9425B6B}" presName="conn2-1" presStyleLbl="parChTrans1D3" presStyleIdx="8" presStyleCnt="10"/>
      <dgm:spPr/>
      <dgm:t>
        <a:bodyPr/>
        <a:lstStyle/>
        <a:p>
          <a:endParaRPr lang="pt-BR"/>
        </a:p>
      </dgm:t>
    </dgm:pt>
    <dgm:pt modelId="{E572A217-8B42-498F-BB57-65DA28AE69B0}" type="pres">
      <dgm:prSet presAssocID="{E383A319-A4F7-4AB1-8086-282FE9425B6B}" presName="connTx" presStyleLbl="parChTrans1D3" presStyleIdx="8" presStyleCnt="10"/>
      <dgm:spPr/>
      <dgm:t>
        <a:bodyPr/>
        <a:lstStyle/>
        <a:p>
          <a:endParaRPr lang="pt-BR"/>
        </a:p>
      </dgm:t>
    </dgm:pt>
    <dgm:pt modelId="{0C8CCDE3-BD8D-49C7-92C3-02A96B4ED918}" type="pres">
      <dgm:prSet presAssocID="{00851828-1CFC-4FAC-BA97-37080C6066A7}" presName="root2" presStyleCnt="0"/>
      <dgm:spPr/>
      <dgm:t>
        <a:bodyPr/>
        <a:lstStyle/>
        <a:p>
          <a:endParaRPr lang="pt-BR"/>
        </a:p>
      </dgm:t>
    </dgm:pt>
    <dgm:pt modelId="{C2AFCE01-FA3E-4F4F-B26F-9AF156E34A75}" type="pres">
      <dgm:prSet presAssocID="{00851828-1CFC-4FAC-BA97-37080C6066A7}" presName="LevelTwoTextNode" presStyleLbl="node3" presStyleIdx="8" presStyleCnt="10" custScaleX="677030" custLinFactX="85263" custLinFactNeighborX="100000" custLinFactNeighborY="-4842">
        <dgm:presLayoutVars>
          <dgm:chPref val="3"/>
        </dgm:presLayoutVars>
      </dgm:prSet>
      <dgm:spPr/>
      <dgm:t>
        <a:bodyPr/>
        <a:lstStyle/>
        <a:p>
          <a:endParaRPr lang="pt-BR"/>
        </a:p>
      </dgm:t>
    </dgm:pt>
    <dgm:pt modelId="{E5FD5F8C-1C23-41A4-A0BE-A47A233A6C14}" type="pres">
      <dgm:prSet presAssocID="{00851828-1CFC-4FAC-BA97-37080C6066A7}" presName="level3hierChild" presStyleCnt="0"/>
      <dgm:spPr/>
      <dgm:t>
        <a:bodyPr/>
        <a:lstStyle/>
        <a:p>
          <a:endParaRPr lang="pt-BR"/>
        </a:p>
      </dgm:t>
    </dgm:pt>
    <dgm:pt modelId="{64E32403-9C70-4A5F-B5C4-B11F471F541F}" type="pres">
      <dgm:prSet presAssocID="{F699740D-6643-4FDB-AA58-C452AF31B3AD}" presName="conn2-1" presStyleLbl="parChTrans1D3" presStyleIdx="9" presStyleCnt="10"/>
      <dgm:spPr/>
      <dgm:t>
        <a:bodyPr/>
        <a:lstStyle/>
        <a:p>
          <a:endParaRPr lang="pt-BR"/>
        </a:p>
      </dgm:t>
    </dgm:pt>
    <dgm:pt modelId="{3D234451-BF55-4D15-BBE0-8C8146AE27AE}" type="pres">
      <dgm:prSet presAssocID="{F699740D-6643-4FDB-AA58-C452AF31B3AD}" presName="connTx" presStyleLbl="parChTrans1D3" presStyleIdx="9" presStyleCnt="10"/>
      <dgm:spPr/>
      <dgm:t>
        <a:bodyPr/>
        <a:lstStyle/>
        <a:p>
          <a:endParaRPr lang="pt-BR"/>
        </a:p>
      </dgm:t>
    </dgm:pt>
    <dgm:pt modelId="{6CCBABCD-53F2-4C8A-B9EE-0C498B67DEDA}" type="pres">
      <dgm:prSet presAssocID="{B8A6A60D-DEE4-4214-8B2C-F87635949B25}" presName="root2" presStyleCnt="0"/>
      <dgm:spPr/>
      <dgm:t>
        <a:bodyPr/>
        <a:lstStyle/>
        <a:p>
          <a:endParaRPr lang="pt-BR"/>
        </a:p>
      </dgm:t>
    </dgm:pt>
    <dgm:pt modelId="{6F4686B0-C14C-4C83-8E70-61C40E27E9BB}" type="pres">
      <dgm:prSet presAssocID="{B8A6A60D-DEE4-4214-8B2C-F87635949B25}" presName="LevelTwoTextNode" presStyleLbl="node3" presStyleIdx="9" presStyleCnt="10" custScaleX="677030" custLinFactX="85263" custLinFactNeighborX="100000" custLinFactNeighborY="-4842">
        <dgm:presLayoutVars>
          <dgm:chPref val="3"/>
        </dgm:presLayoutVars>
      </dgm:prSet>
      <dgm:spPr/>
      <dgm:t>
        <a:bodyPr/>
        <a:lstStyle/>
        <a:p>
          <a:endParaRPr lang="pt-BR"/>
        </a:p>
      </dgm:t>
    </dgm:pt>
    <dgm:pt modelId="{B30F7806-7B95-4AEE-8634-1480714BE6B3}" type="pres">
      <dgm:prSet presAssocID="{B8A6A60D-DEE4-4214-8B2C-F87635949B25}" presName="level3hierChild" presStyleCnt="0"/>
      <dgm:spPr/>
      <dgm:t>
        <a:bodyPr/>
        <a:lstStyle/>
        <a:p>
          <a:endParaRPr lang="pt-BR"/>
        </a:p>
      </dgm:t>
    </dgm:pt>
  </dgm:ptLst>
  <dgm:cxnLst>
    <dgm:cxn modelId="{3BDA8F43-F102-45D0-9A03-3EC9818A0E1B}" srcId="{6F851459-6908-4290-8AD2-3D5AC4152CA3}" destId="{0BE7ABA7-CE8D-4CC4-B1E4-010EE3136E3F}" srcOrd="3" destOrd="0" parTransId="{B60479FD-B914-4ED0-8514-32BE3B712DB4}" sibTransId="{7FEE15D8-D2EC-4F90-94D6-B0466A102B96}"/>
    <dgm:cxn modelId="{76C4A18D-7BE3-4B78-A087-A11AFD537080}" type="presOf" srcId="{00851828-1CFC-4FAC-BA97-37080C6066A7}" destId="{C2AFCE01-FA3E-4F4F-B26F-9AF156E34A75}" srcOrd="0" destOrd="0" presId="urn:microsoft.com/office/officeart/2005/8/layout/hierarchy2"/>
    <dgm:cxn modelId="{F36BEA54-3F6F-45DF-9899-A8D482CC28DB}" type="presOf" srcId="{67DB8212-B579-4C73-B12E-0ECA5DC47199}" destId="{A9320594-7958-483A-95BA-225AF8C410E5}" srcOrd="1" destOrd="0" presId="urn:microsoft.com/office/officeart/2005/8/layout/hierarchy2"/>
    <dgm:cxn modelId="{7A50B80B-72C9-4AA0-88E6-90DFD48F9F47}" type="presOf" srcId="{67DB8212-B579-4C73-B12E-0ECA5DC47199}" destId="{6262B866-7B9E-4707-A3EE-661F6A1358A8}" srcOrd="0" destOrd="0" presId="urn:microsoft.com/office/officeart/2005/8/layout/hierarchy2"/>
    <dgm:cxn modelId="{E2680214-98E0-4C53-85F5-F5F5B932BDAA}" srcId="{FA0788C4-BC70-4DEB-BAE1-3EB2278FAB99}" destId="{BD60A26C-72EA-4686-9A42-65AD3B9739AB}" srcOrd="0" destOrd="0" parTransId="{A50BEF92-052A-4D5E-B908-04FC710F57E8}" sibTransId="{73487C62-08DA-47B1-B568-11E2BE6A7840}"/>
    <dgm:cxn modelId="{5A8E0791-3D79-4E1B-B845-28FC3D869A6F}" type="presOf" srcId="{0BE7ABA7-CE8D-4CC4-B1E4-010EE3136E3F}" destId="{BF7F9B94-DD20-4055-96E0-35BD47F368B2}" srcOrd="0" destOrd="0" presId="urn:microsoft.com/office/officeart/2005/8/layout/hierarchy2"/>
    <dgm:cxn modelId="{A950338B-2C4C-4C18-8AD3-570722F57BCB}" srcId="{6F851459-6908-4290-8AD2-3D5AC4152CA3}" destId="{B8A6A60D-DEE4-4214-8B2C-F87635949B25}" srcOrd="9" destOrd="0" parTransId="{F699740D-6643-4FDB-AA58-C452AF31B3AD}" sibTransId="{FF3A9A15-40D1-44F0-8ECC-048B25518316}"/>
    <dgm:cxn modelId="{8ABD00C4-AF55-49C2-9F3B-D4C09575C617}" type="presOf" srcId="{8E731C15-22E2-4B43-83E9-4790B980AF7F}" destId="{B5381506-7E33-43EB-9D8B-6DEC41DFE2C0}" srcOrd="0" destOrd="0" presId="urn:microsoft.com/office/officeart/2005/8/layout/hierarchy2"/>
    <dgm:cxn modelId="{0DA30B76-C4B1-4111-BF24-36C5270D9460}" type="presOf" srcId="{8DFBEA33-DE8C-480D-9C9C-13158F1AC7C9}" destId="{176EF9E1-3F09-4063-A7E3-F0410CB7BC27}" srcOrd="1" destOrd="0" presId="urn:microsoft.com/office/officeart/2005/8/layout/hierarchy2"/>
    <dgm:cxn modelId="{A7990848-4D67-4906-AFEB-FCF6B95DE1F3}" type="presOf" srcId="{50DE8FC7-2A46-4360-8EC0-98CFB6CF69DC}" destId="{20AB3CA6-EC2E-4143-8898-686B102A27ED}" srcOrd="1" destOrd="0" presId="urn:microsoft.com/office/officeart/2005/8/layout/hierarchy2"/>
    <dgm:cxn modelId="{84563BBB-A3EE-4D50-96C6-240B2AAEC366}" srcId="{6F851459-6908-4290-8AD2-3D5AC4152CA3}" destId="{AE104EC5-D5B7-4FFB-9C42-E865823544D5}" srcOrd="2" destOrd="0" parTransId="{67DB8212-B579-4C73-B12E-0ECA5DC47199}" sibTransId="{4129E137-6C0A-4E46-B604-83B7BF7805FD}"/>
    <dgm:cxn modelId="{8D674DF9-BE15-416C-B63C-2B2A78D32BD7}" type="presOf" srcId="{87736DBB-B391-4BB0-AFA4-A078042883E3}" destId="{05F80512-9A33-42D4-AF81-755104290E56}" srcOrd="0" destOrd="0" presId="urn:microsoft.com/office/officeart/2005/8/layout/hierarchy2"/>
    <dgm:cxn modelId="{68548D31-BD8F-42BC-A20E-006C8C58E63A}" srcId="{6F851459-6908-4290-8AD2-3D5AC4152CA3}" destId="{00851828-1CFC-4FAC-BA97-37080C6066A7}" srcOrd="8" destOrd="0" parTransId="{E383A319-A4F7-4AB1-8086-282FE9425B6B}" sibTransId="{0CB9C274-A129-4B52-B48F-83A886C5C795}"/>
    <dgm:cxn modelId="{EF074DD5-87E4-4289-B3E9-9571014EC8F9}" type="presOf" srcId="{6F851459-6908-4290-8AD2-3D5AC4152CA3}" destId="{21DC8A79-3BCE-4C9F-8DCE-048AC929749F}" srcOrd="0" destOrd="0" presId="urn:microsoft.com/office/officeart/2005/8/layout/hierarchy2"/>
    <dgm:cxn modelId="{B1042FDD-7371-428C-8870-A35F3D9D5651}" type="presOf" srcId="{87736DBB-B391-4BB0-AFA4-A078042883E3}" destId="{35661F8C-B035-4194-9656-91210CB59E22}" srcOrd="1" destOrd="0" presId="urn:microsoft.com/office/officeart/2005/8/layout/hierarchy2"/>
    <dgm:cxn modelId="{2EA6EE8F-AD3C-43B0-867B-F2D004AA435B}" type="presOf" srcId="{7BEB25EA-9435-48A8-8684-785A0E45C51F}" destId="{8BA2661D-36F7-4204-9F78-B5C683168F6F}" srcOrd="0" destOrd="0" presId="urn:microsoft.com/office/officeart/2005/8/layout/hierarchy2"/>
    <dgm:cxn modelId="{EC5C6E43-ABB4-4D75-85F6-FA76E974B6E8}" type="presOf" srcId="{B4F1A978-BCEF-4A9B-A93F-86C393A01B9D}" destId="{0C0E52F3-5E8F-47ED-856C-0F032FE0BEF7}" srcOrd="0" destOrd="0" presId="urn:microsoft.com/office/officeart/2005/8/layout/hierarchy2"/>
    <dgm:cxn modelId="{F38E0020-B518-4CB8-8A51-7768689E3EE8}" type="presOf" srcId="{E383A319-A4F7-4AB1-8086-282FE9425B6B}" destId="{90E015F4-8617-405D-91FE-D0DD880C7C00}" srcOrd="0" destOrd="0" presId="urn:microsoft.com/office/officeart/2005/8/layout/hierarchy2"/>
    <dgm:cxn modelId="{CA58FA8C-7E73-4F10-9B06-6F2C70821379}" type="presOf" srcId="{AE104EC5-D5B7-4FFB-9C42-E865823544D5}" destId="{AFBE933F-5AD5-4BA1-8C00-4E007D17C8A9}" srcOrd="0" destOrd="0" presId="urn:microsoft.com/office/officeart/2005/8/layout/hierarchy2"/>
    <dgm:cxn modelId="{F34BE618-D6FC-46CE-A648-A2926BF637A1}" type="presOf" srcId="{CECE7C62-468A-4B8E-BA4B-FDC00CF3BAB5}" destId="{C354A6A6-8C56-494F-A3EE-2514D94BCB43}" srcOrd="0" destOrd="0" presId="urn:microsoft.com/office/officeart/2005/8/layout/hierarchy2"/>
    <dgm:cxn modelId="{726FEBB5-6C50-4556-9DA9-7271095F835C}" type="presOf" srcId="{8DFBEA33-DE8C-480D-9C9C-13158F1AC7C9}" destId="{A8DBC406-8E10-4341-BCE7-49A84B03A537}" srcOrd="0" destOrd="0" presId="urn:microsoft.com/office/officeart/2005/8/layout/hierarchy2"/>
    <dgm:cxn modelId="{D6FD5407-9BA4-4684-84CB-6A7CCBEAB94D}" type="presOf" srcId="{F699740D-6643-4FDB-AA58-C452AF31B3AD}" destId="{64E32403-9C70-4A5F-B5C4-B11F471F541F}" srcOrd="0" destOrd="0" presId="urn:microsoft.com/office/officeart/2005/8/layout/hierarchy2"/>
    <dgm:cxn modelId="{DE55123D-58AD-4B1F-A5D0-3947BA14EC4C}" srcId="{6F851459-6908-4290-8AD2-3D5AC4152CA3}" destId="{855994DD-99C1-4BF0-AFFF-4617A18BFC63}" srcOrd="4" destOrd="0" parTransId="{8E731C15-22E2-4B43-83E9-4790B980AF7F}" sibTransId="{F94C04BC-EEFB-4037-82C8-914F13D8D04E}"/>
    <dgm:cxn modelId="{3DA63F34-BDC0-43B4-9A28-412432F85B32}" srcId="{6F851459-6908-4290-8AD2-3D5AC4152CA3}" destId="{985AAC7B-F782-427D-B589-E88D9948BC35}" srcOrd="6" destOrd="0" parTransId="{50DE8FC7-2A46-4360-8EC0-98CFB6CF69DC}" sibTransId="{4D6CC975-1C08-4A80-8752-E1741EED568E}"/>
    <dgm:cxn modelId="{6037A342-FC53-43D2-A38A-3F26F2BF4AAC}" type="presOf" srcId="{B60479FD-B914-4ED0-8514-32BE3B712DB4}" destId="{BECE5B5E-61AD-49F3-A7C3-387FF53F1D1F}" srcOrd="1" destOrd="0" presId="urn:microsoft.com/office/officeart/2005/8/layout/hierarchy2"/>
    <dgm:cxn modelId="{9BB56876-51D1-4F42-82EF-B261AF622083}" type="presOf" srcId="{EBE2E64B-C2A7-4878-95DE-AFD88F7BA5FC}" destId="{F831114A-4B42-4C9E-A224-E5785C03125D}" srcOrd="0" destOrd="0" presId="urn:microsoft.com/office/officeart/2005/8/layout/hierarchy2"/>
    <dgm:cxn modelId="{C42685AB-031B-4693-B783-362C2B9ECAF6}" type="presOf" srcId="{BD60A26C-72EA-4686-9A42-65AD3B9739AB}" destId="{8C67A080-FE62-4F8D-8A99-F41883FE17EE}" srcOrd="0" destOrd="0" presId="urn:microsoft.com/office/officeart/2005/8/layout/hierarchy2"/>
    <dgm:cxn modelId="{9538E49B-3502-4A51-B5EC-DF6AB75553CB}" type="presOf" srcId="{7BEB25EA-9435-48A8-8684-785A0E45C51F}" destId="{767904DC-4D8D-4718-816D-B8CD79F300E3}" srcOrd="1" destOrd="0" presId="urn:microsoft.com/office/officeart/2005/8/layout/hierarchy2"/>
    <dgm:cxn modelId="{7338767A-9551-41BF-A5C0-BDE36CA70091}" type="presOf" srcId="{204757A6-75ED-4A06-8262-F3710EBB7B9D}" destId="{AA24B462-BAB8-479E-95E0-B9CC93D36038}" srcOrd="0" destOrd="0" presId="urn:microsoft.com/office/officeart/2005/8/layout/hierarchy2"/>
    <dgm:cxn modelId="{92955832-B403-41CD-9AA5-62879D85D9AB}" type="presOf" srcId="{204757A6-75ED-4A06-8262-F3710EBB7B9D}" destId="{703BF866-B703-4DC8-AEEB-DB01A42D2A18}" srcOrd="1" destOrd="0" presId="urn:microsoft.com/office/officeart/2005/8/layout/hierarchy2"/>
    <dgm:cxn modelId="{952E88B8-8644-4AA9-BA89-024B8B4B55E3}" type="presOf" srcId="{B8A6A60D-DEE4-4214-8B2C-F87635949B25}" destId="{6F4686B0-C14C-4C83-8E70-61C40E27E9BB}" srcOrd="0" destOrd="0" presId="urn:microsoft.com/office/officeart/2005/8/layout/hierarchy2"/>
    <dgm:cxn modelId="{639C10BD-4399-46BE-BF75-BB18850DFE80}" srcId="{6F851459-6908-4290-8AD2-3D5AC4152CA3}" destId="{B4F1A978-BCEF-4A9B-A93F-86C393A01B9D}" srcOrd="0" destOrd="0" parTransId="{7BEB25EA-9435-48A8-8684-785A0E45C51F}" sibTransId="{6E88334A-43F4-4983-A3EC-2EADB306B6E3}"/>
    <dgm:cxn modelId="{E18963B5-4990-45AD-8166-F3488F19DDC3}" type="presOf" srcId="{E383A319-A4F7-4AB1-8086-282FE9425B6B}" destId="{E572A217-8B42-498F-BB57-65DA28AE69B0}" srcOrd="1" destOrd="0" presId="urn:microsoft.com/office/officeart/2005/8/layout/hierarchy2"/>
    <dgm:cxn modelId="{E3A48B24-E060-4FD6-880D-1CCE14EAB6EC}" type="presOf" srcId="{EBE2E64B-C2A7-4878-95DE-AFD88F7BA5FC}" destId="{AF74A339-D07E-45DC-A89D-76D045E9DDAB}" srcOrd="1" destOrd="0" presId="urn:microsoft.com/office/officeart/2005/8/layout/hierarchy2"/>
    <dgm:cxn modelId="{E69CF142-B025-4509-A43E-6A79DB286E67}" srcId="{6F851459-6908-4290-8AD2-3D5AC4152CA3}" destId="{C19F6BD3-F880-4EE1-A67C-F4AF2D32C4BB}" srcOrd="5" destOrd="0" parTransId="{EBE2E64B-C2A7-4878-95DE-AFD88F7BA5FC}" sibTransId="{845F39CC-C94A-45F6-A799-5585FF8A2A34}"/>
    <dgm:cxn modelId="{CCC4DD77-EF37-42DF-99A6-55957DA32CBD}" type="presOf" srcId="{C19F6BD3-F880-4EE1-A67C-F4AF2D32C4BB}" destId="{8C929576-B708-4DA9-BA7B-F4C4F1550EC6}" srcOrd="0" destOrd="0" presId="urn:microsoft.com/office/officeart/2005/8/layout/hierarchy2"/>
    <dgm:cxn modelId="{7348F2BB-11EF-4AED-8FBA-6C30C7BF0921}" type="presOf" srcId="{8CDCDE1A-6A4B-4811-9029-67B060F7DB7B}" destId="{7E3711CF-D628-4336-B68C-7E00F4131872}" srcOrd="0" destOrd="0" presId="urn:microsoft.com/office/officeart/2005/8/layout/hierarchy2"/>
    <dgm:cxn modelId="{A3C11086-2CA2-4BE8-B288-E15692F087E7}" type="presOf" srcId="{855994DD-99C1-4BF0-AFFF-4617A18BFC63}" destId="{3F630EA8-DF77-42DA-956C-9045BBB1F913}" srcOrd="0" destOrd="0" presId="urn:microsoft.com/office/officeart/2005/8/layout/hierarchy2"/>
    <dgm:cxn modelId="{22A2A80B-6346-4530-BF9E-2C7D091EC223}" type="presOf" srcId="{B60479FD-B914-4ED0-8514-32BE3B712DB4}" destId="{264AE8B9-6969-4CAB-8F56-8BB21584E28B}" srcOrd="0" destOrd="0" presId="urn:microsoft.com/office/officeart/2005/8/layout/hierarchy2"/>
    <dgm:cxn modelId="{E027D1BF-AD82-40F5-BF47-496E9E6859AB}" srcId="{6F851459-6908-4290-8AD2-3D5AC4152CA3}" destId="{CECE7C62-468A-4B8E-BA4B-FDC00CF3BAB5}" srcOrd="7" destOrd="0" parTransId="{8DFBEA33-DE8C-480D-9C9C-13158F1AC7C9}" sibTransId="{CA978E3C-5F33-431B-A2D3-11C531E02BA4}"/>
    <dgm:cxn modelId="{C1EEBBE3-624C-4F5E-8561-A5879FEF74BD}" srcId="{BD60A26C-72EA-4686-9A42-65AD3B9739AB}" destId="{6F851459-6908-4290-8AD2-3D5AC4152CA3}" srcOrd="0" destOrd="0" parTransId="{87736DBB-B391-4BB0-AFA4-A078042883E3}" sibTransId="{DDF1A208-9BFC-4252-8CD4-D10782C42316}"/>
    <dgm:cxn modelId="{82EBB693-6838-41E2-9D8E-DE71820EE9FB}" type="presOf" srcId="{FA0788C4-BC70-4DEB-BAE1-3EB2278FAB99}" destId="{AA9EA9A0-1408-42B2-9120-32648244B61A}" srcOrd="0" destOrd="0" presId="urn:microsoft.com/office/officeart/2005/8/layout/hierarchy2"/>
    <dgm:cxn modelId="{5BB23A6C-59E5-4C3D-B140-97379E07BA0E}" type="presOf" srcId="{F699740D-6643-4FDB-AA58-C452AF31B3AD}" destId="{3D234451-BF55-4D15-BBE0-8C8146AE27AE}" srcOrd="1" destOrd="0" presId="urn:microsoft.com/office/officeart/2005/8/layout/hierarchy2"/>
    <dgm:cxn modelId="{725B7D5B-E065-4D18-B4B8-C9E04162CC2D}" type="presOf" srcId="{985AAC7B-F782-427D-B589-E88D9948BC35}" destId="{15B532B7-901A-45CA-B816-AB0FA65B6A94}" srcOrd="0" destOrd="0" presId="urn:microsoft.com/office/officeart/2005/8/layout/hierarchy2"/>
    <dgm:cxn modelId="{04A0AB71-08B9-400E-ADDE-7CB588E3915D}" srcId="{6F851459-6908-4290-8AD2-3D5AC4152CA3}" destId="{8CDCDE1A-6A4B-4811-9029-67B060F7DB7B}" srcOrd="1" destOrd="0" parTransId="{204757A6-75ED-4A06-8262-F3710EBB7B9D}" sibTransId="{B862B142-0233-4EC3-8AE5-B4366DCE6033}"/>
    <dgm:cxn modelId="{DEAC5FFC-C1D3-47FA-97AD-1D7BF42D3A4A}" type="presOf" srcId="{8E731C15-22E2-4B43-83E9-4790B980AF7F}" destId="{F58C0191-15B5-40E8-862E-FCC5CDE4DCF1}" srcOrd="1" destOrd="0" presId="urn:microsoft.com/office/officeart/2005/8/layout/hierarchy2"/>
    <dgm:cxn modelId="{1D901E54-83E3-465A-8D02-7958B02F0B1E}" type="presOf" srcId="{50DE8FC7-2A46-4360-8EC0-98CFB6CF69DC}" destId="{54D2F4DD-1079-4CD8-A271-30961C976D69}" srcOrd="0" destOrd="0" presId="urn:microsoft.com/office/officeart/2005/8/layout/hierarchy2"/>
    <dgm:cxn modelId="{981FFF1E-C83D-40C7-AEA5-E6B6DAED231A}" type="presParOf" srcId="{AA9EA9A0-1408-42B2-9120-32648244B61A}" destId="{94D5DD19-3205-4E8D-B51D-58038357EF09}" srcOrd="0" destOrd="0" presId="urn:microsoft.com/office/officeart/2005/8/layout/hierarchy2"/>
    <dgm:cxn modelId="{4D989B50-0740-41A1-8FD8-26079D56201C}" type="presParOf" srcId="{94D5DD19-3205-4E8D-B51D-58038357EF09}" destId="{8C67A080-FE62-4F8D-8A99-F41883FE17EE}" srcOrd="0" destOrd="0" presId="urn:microsoft.com/office/officeart/2005/8/layout/hierarchy2"/>
    <dgm:cxn modelId="{ECE1E7AF-BC18-4716-AAFA-10001AFBE60E}" type="presParOf" srcId="{94D5DD19-3205-4E8D-B51D-58038357EF09}" destId="{4539C6A9-9010-451A-B18E-E1432013F807}" srcOrd="1" destOrd="0" presId="urn:microsoft.com/office/officeart/2005/8/layout/hierarchy2"/>
    <dgm:cxn modelId="{4AF5EB06-3823-4FF9-B9F5-827D4A97D087}" type="presParOf" srcId="{4539C6A9-9010-451A-B18E-E1432013F807}" destId="{05F80512-9A33-42D4-AF81-755104290E56}" srcOrd="0" destOrd="0" presId="urn:microsoft.com/office/officeart/2005/8/layout/hierarchy2"/>
    <dgm:cxn modelId="{272DC673-625D-42E6-A716-1C1FC32C46C6}" type="presParOf" srcId="{05F80512-9A33-42D4-AF81-755104290E56}" destId="{35661F8C-B035-4194-9656-91210CB59E22}" srcOrd="0" destOrd="0" presId="urn:microsoft.com/office/officeart/2005/8/layout/hierarchy2"/>
    <dgm:cxn modelId="{03D8A7AB-4E0C-47C0-A81A-B1D9ADC7BB9C}" type="presParOf" srcId="{4539C6A9-9010-451A-B18E-E1432013F807}" destId="{D264253E-2A4E-4EBC-9F23-45F71049D896}" srcOrd="1" destOrd="0" presId="urn:microsoft.com/office/officeart/2005/8/layout/hierarchy2"/>
    <dgm:cxn modelId="{B627FFEF-A80D-4A8A-B913-37E05C2EA5D1}" type="presParOf" srcId="{D264253E-2A4E-4EBC-9F23-45F71049D896}" destId="{21DC8A79-3BCE-4C9F-8DCE-048AC929749F}" srcOrd="0" destOrd="0" presId="urn:microsoft.com/office/officeart/2005/8/layout/hierarchy2"/>
    <dgm:cxn modelId="{CC804491-DF06-4BCC-B909-F6CECEA0F726}" type="presParOf" srcId="{D264253E-2A4E-4EBC-9F23-45F71049D896}" destId="{A5A44057-4E04-4257-BA67-6C82652292AA}" srcOrd="1" destOrd="0" presId="urn:microsoft.com/office/officeart/2005/8/layout/hierarchy2"/>
    <dgm:cxn modelId="{4C2E61CC-25B1-42F0-AEE9-AEE7ABEEDE85}" type="presParOf" srcId="{A5A44057-4E04-4257-BA67-6C82652292AA}" destId="{8BA2661D-36F7-4204-9F78-B5C683168F6F}" srcOrd="0" destOrd="0" presId="urn:microsoft.com/office/officeart/2005/8/layout/hierarchy2"/>
    <dgm:cxn modelId="{0E95CD50-CD9E-4ACE-AAA9-4566D459445B}" type="presParOf" srcId="{8BA2661D-36F7-4204-9F78-B5C683168F6F}" destId="{767904DC-4D8D-4718-816D-B8CD79F300E3}" srcOrd="0" destOrd="0" presId="urn:microsoft.com/office/officeart/2005/8/layout/hierarchy2"/>
    <dgm:cxn modelId="{BD4AE628-F4A4-4533-B0DE-4C95C99D2B0F}" type="presParOf" srcId="{A5A44057-4E04-4257-BA67-6C82652292AA}" destId="{5F1FB30C-C000-45CB-9B01-BE8B2E7DD228}" srcOrd="1" destOrd="0" presId="urn:microsoft.com/office/officeart/2005/8/layout/hierarchy2"/>
    <dgm:cxn modelId="{7BE8719E-341F-4870-BAFC-C12276D91436}" type="presParOf" srcId="{5F1FB30C-C000-45CB-9B01-BE8B2E7DD228}" destId="{0C0E52F3-5E8F-47ED-856C-0F032FE0BEF7}" srcOrd="0" destOrd="0" presId="urn:microsoft.com/office/officeart/2005/8/layout/hierarchy2"/>
    <dgm:cxn modelId="{0C41FE19-1B93-41F3-BE67-76F74BB1D083}" type="presParOf" srcId="{5F1FB30C-C000-45CB-9B01-BE8B2E7DD228}" destId="{7361F5F2-628A-4BC5-8DBA-17085F58340E}" srcOrd="1" destOrd="0" presId="urn:microsoft.com/office/officeart/2005/8/layout/hierarchy2"/>
    <dgm:cxn modelId="{D85D95A9-0B63-443E-81B4-29DCAA53AE2F}" type="presParOf" srcId="{A5A44057-4E04-4257-BA67-6C82652292AA}" destId="{AA24B462-BAB8-479E-95E0-B9CC93D36038}" srcOrd="2" destOrd="0" presId="urn:microsoft.com/office/officeart/2005/8/layout/hierarchy2"/>
    <dgm:cxn modelId="{C98FF098-F921-4F09-90D5-808E5D785332}" type="presParOf" srcId="{AA24B462-BAB8-479E-95E0-B9CC93D36038}" destId="{703BF866-B703-4DC8-AEEB-DB01A42D2A18}" srcOrd="0" destOrd="0" presId="urn:microsoft.com/office/officeart/2005/8/layout/hierarchy2"/>
    <dgm:cxn modelId="{4CE749CE-541B-4DC4-9F36-0EA3A689177B}" type="presParOf" srcId="{A5A44057-4E04-4257-BA67-6C82652292AA}" destId="{6483D305-66B2-44F0-9620-C1FB9C419223}" srcOrd="3" destOrd="0" presId="urn:microsoft.com/office/officeart/2005/8/layout/hierarchy2"/>
    <dgm:cxn modelId="{C308DA71-E853-4F82-8A4C-5488A2783FB7}" type="presParOf" srcId="{6483D305-66B2-44F0-9620-C1FB9C419223}" destId="{7E3711CF-D628-4336-B68C-7E00F4131872}" srcOrd="0" destOrd="0" presId="urn:microsoft.com/office/officeart/2005/8/layout/hierarchy2"/>
    <dgm:cxn modelId="{6E66861B-E14A-4509-A05B-DAE5E5F2AB21}" type="presParOf" srcId="{6483D305-66B2-44F0-9620-C1FB9C419223}" destId="{845B2316-CA9B-4FEE-B7E7-625B89538BA9}" srcOrd="1" destOrd="0" presId="urn:microsoft.com/office/officeart/2005/8/layout/hierarchy2"/>
    <dgm:cxn modelId="{1DC23420-339F-4F35-9097-A6FF89DB5AF6}" type="presParOf" srcId="{A5A44057-4E04-4257-BA67-6C82652292AA}" destId="{6262B866-7B9E-4707-A3EE-661F6A1358A8}" srcOrd="4" destOrd="0" presId="urn:microsoft.com/office/officeart/2005/8/layout/hierarchy2"/>
    <dgm:cxn modelId="{2B7795FD-4472-435A-8BA0-7EBE97F5DE35}" type="presParOf" srcId="{6262B866-7B9E-4707-A3EE-661F6A1358A8}" destId="{A9320594-7958-483A-95BA-225AF8C410E5}" srcOrd="0" destOrd="0" presId="urn:microsoft.com/office/officeart/2005/8/layout/hierarchy2"/>
    <dgm:cxn modelId="{210157ED-A79D-4FE6-AD14-0EE6823D44D2}" type="presParOf" srcId="{A5A44057-4E04-4257-BA67-6C82652292AA}" destId="{B9B53BD3-92AF-47D9-8E5B-36B73DEF0844}" srcOrd="5" destOrd="0" presId="urn:microsoft.com/office/officeart/2005/8/layout/hierarchy2"/>
    <dgm:cxn modelId="{77CE060B-042F-4881-9D2C-16DA3613084A}" type="presParOf" srcId="{B9B53BD3-92AF-47D9-8E5B-36B73DEF0844}" destId="{AFBE933F-5AD5-4BA1-8C00-4E007D17C8A9}" srcOrd="0" destOrd="0" presId="urn:microsoft.com/office/officeart/2005/8/layout/hierarchy2"/>
    <dgm:cxn modelId="{B212C9EE-F86C-4FEC-9FE2-D8CAE1F556A1}" type="presParOf" srcId="{B9B53BD3-92AF-47D9-8E5B-36B73DEF0844}" destId="{AAB62A38-479C-44AD-B6BD-1A6B1B1E5122}" srcOrd="1" destOrd="0" presId="urn:microsoft.com/office/officeart/2005/8/layout/hierarchy2"/>
    <dgm:cxn modelId="{E9CA9538-3E7C-44B9-87C8-5B3B554F6772}" type="presParOf" srcId="{A5A44057-4E04-4257-BA67-6C82652292AA}" destId="{264AE8B9-6969-4CAB-8F56-8BB21584E28B}" srcOrd="6" destOrd="0" presId="urn:microsoft.com/office/officeart/2005/8/layout/hierarchy2"/>
    <dgm:cxn modelId="{7EB16F23-D40B-4DF5-8617-3B9AECF5F783}" type="presParOf" srcId="{264AE8B9-6969-4CAB-8F56-8BB21584E28B}" destId="{BECE5B5E-61AD-49F3-A7C3-387FF53F1D1F}" srcOrd="0" destOrd="0" presId="urn:microsoft.com/office/officeart/2005/8/layout/hierarchy2"/>
    <dgm:cxn modelId="{2979367E-3289-45F4-A580-4586B0865EC1}" type="presParOf" srcId="{A5A44057-4E04-4257-BA67-6C82652292AA}" destId="{65C33CF2-850A-485D-8B56-38F7A2AEB750}" srcOrd="7" destOrd="0" presId="urn:microsoft.com/office/officeart/2005/8/layout/hierarchy2"/>
    <dgm:cxn modelId="{CD4D76B5-568B-456F-BD6C-71067E8996E4}" type="presParOf" srcId="{65C33CF2-850A-485D-8B56-38F7A2AEB750}" destId="{BF7F9B94-DD20-4055-96E0-35BD47F368B2}" srcOrd="0" destOrd="0" presId="urn:microsoft.com/office/officeart/2005/8/layout/hierarchy2"/>
    <dgm:cxn modelId="{4BFF93A3-9F4A-47D2-80ED-10B9BE48016E}" type="presParOf" srcId="{65C33CF2-850A-485D-8B56-38F7A2AEB750}" destId="{82DBCB17-CD9F-4B95-8A77-D519A4DE46FF}" srcOrd="1" destOrd="0" presId="urn:microsoft.com/office/officeart/2005/8/layout/hierarchy2"/>
    <dgm:cxn modelId="{B7A4AB82-4A87-43F5-824D-83FF1CFA4D85}" type="presParOf" srcId="{A5A44057-4E04-4257-BA67-6C82652292AA}" destId="{B5381506-7E33-43EB-9D8B-6DEC41DFE2C0}" srcOrd="8" destOrd="0" presId="urn:microsoft.com/office/officeart/2005/8/layout/hierarchy2"/>
    <dgm:cxn modelId="{BF4326F6-C85F-4380-B57E-EA8392D3FACC}" type="presParOf" srcId="{B5381506-7E33-43EB-9D8B-6DEC41DFE2C0}" destId="{F58C0191-15B5-40E8-862E-FCC5CDE4DCF1}" srcOrd="0" destOrd="0" presId="urn:microsoft.com/office/officeart/2005/8/layout/hierarchy2"/>
    <dgm:cxn modelId="{19DC98F4-D3DF-4834-AC27-5D48D76D3E90}" type="presParOf" srcId="{A5A44057-4E04-4257-BA67-6C82652292AA}" destId="{9CFA564D-BDC0-4CD8-9154-C4965EBB15F5}" srcOrd="9" destOrd="0" presId="urn:microsoft.com/office/officeart/2005/8/layout/hierarchy2"/>
    <dgm:cxn modelId="{6E912E01-A54D-43BB-A00F-7280D9553055}" type="presParOf" srcId="{9CFA564D-BDC0-4CD8-9154-C4965EBB15F5}" destId="{3F630EA8-DF77-42DA-956C-9045BBB1F913}" srcOrd="0" destOrd="0" presId="urn:microsoft.com/office/officeart/2005/8/layout/hierarchy2"/>
    <dgm:cxn modelId="{3D7D383D-58B9-4D59-AAF1-819B211A14FA}" type="presParOf" srcId="{9CFA564D-BDC0-4CD8-9154-C4965EBB15F5}" destId="{03B20430-FD9A-4807-BA33-2B23F9A6779B}" srcOrd="1" destOrd="0" presId="urn:microsoft.com/office/officeart/2005/8/layout/hierarchy2"/>
    <dgm:cxn modelId="{707EE3FD-A29F-4D6A-A42E-C509936C16CC}" type="presParOf" srcId="{A5A44057-4E04-4257-BA67-6C82652292AA}" destId="{F831114A-4B42-4C9E-A224-E5785C03125D}" srcOrd="10" destOrd="0" presId="urn:microsoft.com/office/officeart/2005/8/layout/hierarchy2"/>
    <dgm:cxn modelId="{C6F79337-0DF2-4BC9-AC3E-CAF4253EB74B}" type="presParOf" srcId="{F831114A-4B42-4C9E-A224-E5785C03125D}" destId="{AF74A339-D07E-45DC-A89D-76D045E9DDAB}" srcOrd="0" destOrd="0" presId="urn:microsoft.com/office/officeart/2005/8/layout/hierarchy2"/>
    <dgm:cxn modelId="{0BE486C2-DB3C-4A4C-A778-9ACA893A0528}" type="presParOf" srcId="{A5A44057-4E04-4257-BA67-6C82652292AA}" destId="{A764D067-2512-41F1-B4DC-80CCEEFD4534}" srcOrd="11" destOrd="0" presId="urn:microsoft.com/office/officeart/2005/8/layout/hierarchy2"/>
    <dgm:cxn modelId="{AB34C472-1E20-4B0E-9FC4-94982AE5F6F4}" type="presParOf" srcId="{A764D067-2512-41F1-B4DC-80CCEEFD4534}" destId="{8C929576-B708-4DA9-BA7B-F4C4F1550EC6}" srcOrd="0" destOrd="0" presId="urn:microsoft.com/office/officeart/2005/8/layout/hierarchy2"/>
    <dgm:cxn modelId="{BB719A84-0B9B-4AF7-9E82-AFA367331662}" type="presParOf" srcId="{A764D067-2512-41F1-B4DC-80CCEEFD4534}" destId="{CF690DEA-5ED0-49FF-8D8F-C664D0268988}" srcOrd="1" destOrd="0" presId="urn:microsoft.com/office/officeart/2005/8/layout/hierarchy2"/>
    <dgm:cxn modelId="{F2630414-E34B-42DC-83CB-A714526006CB}" type="presParOf" srcId="{A5A44057-4E04-4257-BA67-6C82652292AA}" destId="{54D2F4DD-1079-4CD8-A271-30961C976D69}" srcOrd="12" destOrd="0" presId="urn:microsoft.com/office/officeart/2005/8/layout/hierarchy2"/>
    <dgm:cxn modelId="{06EFD6F2-A849-456F-A037-C3C892E2A115}" type="presParOf" srcId="{54D2F4DD-1079-4CD8-A271-30961C976D69}" destId="{20AB3CA6-EC2E-4143-8898-686B102A27ED}" srcOrd="0" destOrd="0" presId="urn:microsoft.com/office/officeart/2005/8/layout/hierarchy2"/>
    <dgm:cxn modelId="{026D4E0B-B3C2-4B81-83D6-04E1F789ED45}" type="presParOf" srcId="{A5A44057-4E04-4257-BA67-6C82652292AA}" destId="{50464CB2-A237-4817-8C84-7260D2E1CCB0}" srcOrd="13" destOrd="0" presId="urn:microsoft.com/office/officeart/2005/8/layout/hierarchy2"/>
    <dgm:cxn modelId="{F95956CC-D561-4407-B722-29F3458C5ACD}" type="presParOf" srcId="{50464CB2-A237-4817-8C84-7260D2E1CCB0}" destId="{15B532B7-901A-45CA-B816-AB0FA65B6A94}" srcOrd="0" destOrd="0" presId="urn:microsoft.com/office/officeart/2005/8/layout/hierarchy2"/>
    <dgm:cxn modelId="{9F4F885A-26B5-47B7-B5DE-8F93A37D2B77}" type="presParOf" srcId="{50464CB2-A237-4817-8C84-7260D2E1CCB0}" destId="{0C3D94C4-6919-4632-8B7E-87C9A60EFFF8}" srcOrd="1" destOrd="0" presId="urn:microsoft.com/office/officeart/2005/8/layout/hierarchy2"/>
    <dgm:cxn modelId="{08FA522A-F3C3-4C1F-8EF4-3DE417BEF41F}" type="presParOf" srcId="{A5A44057-4E04-4257-BA67-6C82652292AA}" destId="{A8DBC406-8E10-4341-BCE7-49A84B03A537}" srcOrd="14" destOrd="0" presId="urn:microsoft.com/office/officeart/2005/8/layout/hierarchy2"/>
    <dgm:cxn modelId="{D1C07F3C-AC79-41E2-B58F-BFD93D8A8FF6}" type="presParOf" srcId="{A8DBC406-8E10-4341-BCE7-49A84B03A537}" destId="{176EF9E1-3F09-4063-A7E3-F0410CB7BC27}" srcOrd="0" destOrd="0" presId="urn:microsoft.com/office/officeart/2005/8/layout/hierarchy2"/>
    <dgm:cxn modelId="{BB7A80A4-B821-4A18-B65E-D205D3CEDC92}" type="presParOf" srcId="{A5A44057-4E04-4257-BA67-6C82652292AA}" destId="{511AFCF6-CF10-48B8-9842-D4685D12B6CE}" srcOrd="15" destOrd="0" presId="urn:microsoft.com/office/officeart/2005/8/layout/hierarchy2"/>
    <dgm:cxn modelId="{0E1D8D06-B994-4373-95D8-8451DA50F33D}" type="presParOf" srcId="{511AFCF6-CF10-48B8-9842-D4685D12B6CE}" destId="{C354A6A6-8C56-494F-A3EE-2514D94BCB43}" srcOrd="0" destOrd="0" presId="urn:microsoft.com/office/officeart/2005/8/layout/hierarchy2"/>
    <dgm:cxn modelId="{D7036837-750D-41D5-AF69-096E28AF165B}" type="presParOf" srcId="{511AFCF6-CF10-48B8-9842-D4685D12B6CE}" destId="{15C8965B-9FA7-4973-83DF-ADD10F2D8EFA}" srcOrd="1" destOrd="0" presId="urn:microsoft.com/office/officeart/2005/8/layout/hierarchy2"/>
    <dgm:cxn modelId="{82CA747A-EAB2-4E27-AF32-9443F7A12734}" type="presParOf" srcId="{A5A44057-4E04-4257-BA67-6C82652292AA}" destId="{90E015F4-8617-405D-91FE-D0DD880C7C00}" srcOrd="16" destOrd="0" presId="urn:microsoft.com/office/officeart/2005/8/layout/hierarchy2"/>
    <dgm:cxn modelId="{31D190F4-18BD-4AE4-8DE0-F2CB06AF968C}" type="presParOf" srcId="{90E015F4-8617-405D-91FE-D0DD880C7C00}" destId="{E572A217-8B42-498F-BB57-65DA28AE69B0}" srcOrd="0" destOrd="0" presId="urn:microsoft.com/office/officeart/2005/8/layout/hierarchy2"/>
    <dgm:cxn modelId="{E57DAA5E-8ED0-436C-9E6D-413DA6B79DDD}" type="presParOf" srcId="{A5A44057-4E04-4257-BA67-6C82652292AA}" destId="{0C8CCDE3-BD8D-49C7-92C3-02A96B4ED918}" srcOrd="17" destOrd="0" presId="urn:microsoft.com/office/officeart/2005/8/layout/hierarchy2"/>
    <dgm:cxn modelId="{31E623E8-381C-48EF-961B-BB4B12407EFE}" type="presParOf" srcId="{0C8CCDE3-BD8D-49C7-92C3-02A96B4ED918}" destId="{C2AFCE01-FA3E-4F4F-B26F-9AF156E34A75}" srcOrd="0" destOrd="0" presId="urn:microsoft.com/office/officeart/2005/8/layout/hierarchy2"/>
    <dgm:cxn modelId="{2B6D86C3-6884-40E6-A2D0-F0C0B52C504D}" type="presParOf" srcId="{0C8CCDE3-BD8D-49C7-92C3-02A96B4ED918}" destId="{E5FD5F8C-1C23-41A4-A0BE-A47A233A6C14}" srcOrd="1" destOrd="0" presId="urn:microsoft.com/office/officeart/2005/8/layout/hierarchy2"/>
    <dgm:cxn modelId="{77A00E43-F6DC-4304-A62E-CBCCB4357BB6}" type="presParOf" srcId="{A5A44057-4E04-4257-BA67-6C82652292AA}" destId="{64E32403-9C70-4A5F-B5C4-B11F471F541F}" srcOrd="18" destOrd="0" presId="urn:microsoft.com/office/officeart/2005/8/layout/hierarchy2"/>
    <dgm:cxn modelId="{0E9CF44F-40E4-4A36-BC77-42B9499382F4}" type="presParOf" srcId="{64E32403-9C70-4A5F-B5C4-B11F471F541F}" destId="{3D234451-BF55-4D15-BBE0-8C8146AE27AE}" srcOrd="0" destOrd="0" presId="urn:microsoft.com/office/officeart/2005/8/layout/hierarchy2"/>
    <dgm:cxn modelId="{9A17E33C-394B-4A8D-9091-9A2FA03A8A0C}" type="presParOf" srcId="{A5A44057-4E04-4257-BA67-6C82652292AA}" destId="{6CCBABCD-53F2-4C8A-B9EE-0C498B67DEDA}" srcOrd="19" destOrd="0" presId="urn:microsoft.com/office/officeart/2005/8/layout/hierarchy2"/>
    <dgm:cxn modelId="{99FFB909-9EA9-49EC-AC0D-8D87EF6B0F7C}" type="presParOf" srcId="{6CCBABCD-53F2-4C8A-B9EE-0C498B67DEDA}" destId="{6F4686B0-C14C-4C83-8E70-61C40E27E9BB}" srcOrd="0" destOrd="0" presId="urn:microsoft.com/office/officeart/2005/8/layout/hierarchy2"/>
    <dgm:cxn modelId="{11EC3642-31CE-4890-9F85-A87FBFF6595C}" type="presParOf" srcId="{6CCBABCD-53F2-4C8A-B9EE-0C498B67DEDA}" destId="{B30F7806-7B95-4AEE-8634-1480714BE6B3}" srcOrd="1" destOrd="0" presId="urn:microsoft.com/office/officeart/2005/8/layout/hierarchy2"/>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0788C4-BC70-4DEB-BAE1-3EB2278FAB99}" type="doc">
      <dgm:prSet loTypeId="urn:microsoft.com/office/officeart/2005/8/layout/hierarchy2" loCatId="hierarchy" qsTypeId="urn:microsoft.com/office/officeart/2005/8/quickstyle/3d1" qsCatId="3D" csTypeId="urn:microsoft.com/office/officeart/2005/8/colors/accent3_5" csCatId="accent3" phldr="1"/>
      <dgm:spPr/>
      <dgm:t>
        <a:bodyPr/>
        <a:lstStyle/>
        <a:p>
          <a:endParaRPr lang="pt-BR"/>
        </a:p>
      </dgm:t>
    </dgm:pt>
    <dgm:pt modelId="{BD60A26C-72EA-4686-9A42-65AD3B9739AB}">
      <dgm:prSet phldrT="[Texto]" custT="1"/>
      <dgm:spPr/>
      <dgm:t>
        <a:bodyPr/>
        <a:lstStyle/>
        <a:p>
          <a:r>
            <a:rPr lang="pt-BR" sz="2000" b="1" smtClean="0">
              <a:solidFill>
                <a:schemeClr val="tx1">
                  <a:lumMod val="75000"/>
                  <a:lumOff val="25000"/>
                </a:schemeClr>
              </a:solidFill>
            </a:rPr>
            <a:t>GOVERNO DIGITAL</a:t>
          </a:r>
          <a:endParaRPr lang="pt-BR" sz="2000" b="1" dirty="0">
            <a:solidFill>
              <a:schemeClr val="tx1">
                <a:lumMod val="75000"/>
                <a:lumOff val="25000"/>
              </a:schemeClr>
            </a:solidFill>
          </a:endParaRPr>
        </a:p>
      </dgm:t>
    </dgm:pt>
    <dgm:pt modelId="{A50BEF92-052A-4D5E-B908-04FC710F57E8}" type="parTrans" cxnId="{E2680214-98E0-4C53-85F5-F5F5B932BDAA}">
      <dgm:prSet/>
      <dgm:spPr/>
      <dgm:t>
        <a:bodyPr/>
        <a:lstStyle/>
        <a:p>
          <a:endParaRPr lang="pt-BR" sz="800" b="1">
            <a:solidFill>
              <a:schemeClr val="tx1">
                <a:lumMod val="75000"/>
                <a:lumOff val="25000"/>
              </a:schemeClr>
            </a:solidFill>
          </a:endParaRPr>
        </a:p>
      </dgm:t>
    </dgm:pt>
    <dgm:pt modelId="{73487C62-08DA-47B1-B568-11E2BE6A7840}" type="sibTrans" cxnId="{E2680214-98E0-4C53-85F5-F5F5B932BDAA}">
      <dgm:prSet/>
      <dgm:spPr/>
      <dgm:t>
        <a:bodyPr/>
        <a:lstStyle/>
        <a:p>
          <a:endParaRPr lang="pt-BR" sz="800" b="1">
            <a:solidFill>
              <a:schemeClr val="tx1">
                <a:lumMod val="75000"/>
                <a:lumOff val="25000"/>
              </a:schemeClr>
            </a:solidFill>
          </a:endParaRPr>
        </a:p>
      </dgm:t>
    </dgm:pt>
    <dgm:pt modelId="{6F851459-6908-4290-8AD2-3D5AC4152CA3}">
      <dgm:prSet custT="1"/>
      <dgm:spPr/>
      <dgm:t>
        <a:bodyPr/>
        <a:lstStyle/>
        <a:p>
          <a:r>
            <a:rPr lang="pt-BR" sz="1600" b="1" smtClean="0">
              <a:solidFill>
                <a:schemeClr val="tx1">
                  <a:lumMod val="75000"/>
                  <a:lumOff val="25000"/>
                </a:schemeClr>
              </a:solidFill>
            </a:rPr>
            <a:t>Implantação do Governo Digital</a:t>
          </a:r>
          <a:endParaRPr lang="pt-BR" sz="1600" b="1" dirty="0">
            <a:solidFill>
              <a:schemeClr val="tx1">
                <a:lumMod val="75000"/>
                <a:lumOff val="25000"/>
              </a:schemeClr>
            </a:solidFill>
          </a:endParaRPr>
        </a:p>
      </dgm:t>
    </dgm:pt>
    <dgm:pt modelId="{87736DBB-B391-4BB0-AFA4-A078042883E3}" type="parTrans" cxnId="{C1EEBBE3-624C-4F5E-8561-A5879FEF74BD}">
      <dgm:prSet/>
      <dgm:spPr/>
      <dgm:t>
        <a:bodyPr/>
        <a:lstStyle/>
        <a:p>
          <a:endParaRPr lang="pt-BR" b="1">
            <a:solidFill>
              <a:schemeClr val="tx1">
                <a:lumMod val="75000"/>
                <a:lumOff val="25000"/>
              </a:schemeClr>
            </a:solidFill>
          </a:endParaRPr>
        </a:p>
      </dgm:t>
    </dgm:pt>
    <dgm:pt modelId="{DDF1A208-9BFC-4252-8CD4-D10782C42316}" type="sibTrans" cxnId="{C1EEBBE3-624C-4F5E-8561-A5879FEF74BD}">
      <dgm:prSet/>
      <dgm:spPr/>
      <dgm:t>
        <a:bodyPr/>
        <a:lstStyle/>
        <a:p>
          <a:endParaRPr lang="pt-BR" b="1">
            <a:solidFill>
              <a:schemeClr val="tx1">
                <a:lumMod val="75000"/>
                <a:lumOff val="25000"/>
              </a:schemeClr>
            </a:solidFill>
          </a:endParaRPr>
        </a:p>
      </dgm:t>
    </dgm:pt>
    <dgm:pt modelId="{8CDCDE1A-6A4B-4811-9029-67B060F7DB7B}">
      <dgm:prSet custT="1"/>
      <dgm:spPr/>
      <dgm:t>
        <a:bodyPr/>
        <a:lstStyle/>
        <a:p>
          <a:r>
            <a:rPr lang="pt-BR" sz="1200" b="1" smtClean="0">
              <a:solidFill>
                <a:schemeClr val="tx1">
                  <a:lumMod val="75000"/>
                  <a:lumOff val="25000"/>
                </a:schemeClr>
              </a:solidFill>
            </a:rPr>
            <a:t>App IOS do Portal de Serviços Disponibilizado</a:t>
          </a:r>
          <a:endParaRPr lang="pt-BR" sz="1200" b="1" dirty="0">
            <a:solidFill>
              <a:schemeClr val="tx1">
                <a:lumMod val="75000"/>
                <a:lumOff val="25000"/>
              </a:schemeClr>
            </a:solidFill>
          </a:endParaRPr>
        </a:p>
      </dgm:t>
    </dgm:pt>
    <dgm:pt modelId="{204757A6-75ED-4A06-8262-F3710EBB7B9D}" type="parTrans" cxnId="{04A0AB71-08B9-400E-ADDE-7CB588E3915D}">
      <dgm:prSet/>
      <dgm:spPr/>
      <dgm:t>
        <a:bodyPr/>
        <a:lstStyle/>
        <a:p>
          <a:endParaRPr lang="pt-BR" b="1">
            <a:solidFill>
              <a:schemeClr val="tx1">
                <a:lumMod val="75000"/>
                <a:lumOff val="25000"/>
              </a:schemeClr>
            </a:solidFill>
          </a:endParaRPr>
        </a:p>
      </dgm:t>
    </dgm:pt>
    <dgm:pt modelId="{B862B142-0233-4EC3-8AE5-B4366DCE6033}" type="sibTrans" cxnId="{04A0AB71-08B9-400E-ADDE-7CB588E3915D}">
      <dgm:prSet/>
      <dgm:spPr/>
      <dgm:t>
        <a:bodyPr/>
        <a:lstStyle/>
        <a:p>
          <a:endParaRPr lang="pt-BR" b="1">
            <a:solidFill>
              <a:schemeClr val="tx1">
                <a:lumMod val="75000"/>
                <a:lumOff val="25000"/>
              </a:schemeClr>
            </a:solidFill>
          </a:endParaRPr>
        </a:p>
      </dgm:t>
    </dgm:pt>
    <dgm:pt modelId="{0BE7ABA7-CE8D-4CC4-B1E4-010EE3136E3F}">
      <dgm:prSet custT="1"/>
      <dgm:spPr/>
      <dgm:t>
        <a:bodyPr/>
        <a:lstStyle/>
        <a:p>
          <a:r>
            <a:rPr lang="pt-BR" sz="1200" b="1" smtClean="0">
              <a:solidFill>
                <a:schemeClr val="tx1">
                  <a:lumMod val="75000"/>
                  <a:lumOff val="25000"/>
                </a:schemeClr>
              </a:solidFill>
            </a:rPr>
            <a:t>Escritório de Dados Implantado</a:t>
          </a:r>
          <a:endParaRPr lang="pt-BR" sz="1200" b="1" dirty="0">
            <a:solidFill>
              <a:schemeClr val="tx1">
                <a:lumMod val="75000"/>
                <a:lumOff val="25000"/>
              </a:schemeClr>
            </a:solidFill>
          </a:endParaRPr>
        </a:p>
      </dgm:t>
    </dgm:pt>
    <dgm:pt modelId="{B60479FD-B914-4ED0-8514-32BE3B712DB4}" type="parTrans" cxnId="{3BDA8F43-F102-45D0-9A03-3EC9818A0E1B}">
      <dgm:prSet/>
      <dgm:spPr/>
      <dgm:t>
        <a:bodyPr/>
        <a:lstStyle/>
        <a:p>
          <a:endParaRPr lang="pt-BR" b="1">
            <a:solidFill>
              <a:schemeClr val="tx1">
                <a:lumMod val="75000"/>
                <a:lumOff val="25000"/>
              </a:schemeClr>
            </a:solidFill>
          </a:endParaRPr>
        </a:p>
      </dgm:t>
    </dgm:pt>
    <dgm:pt modelId="{7FEE15D8-D2EC-4F90-94D6-B0466A102B96}" type="sibTrans" cxnId="{3BDA8F43-F102-45D0-9A03-3EC9818A0E1B}">
      <dgm:prSet/>
      <dgm:spPr/>
      <dgm:t>
        <a:bodyPr/>
        <a:lstStyle/>
        <a:p>
          <a:endParaRPr lang="pt-BR" b="1">
            <a:solidFill>
              <a:schemeClr val="tx1">
                <a:lumMod val="75000"/>
                <a:lumOff val="25000"/>
              </a:schemeClr>
            </a:solidFill>
          </a:endParaRPr>
        </a:p>
      </dgm:t>
    </dgm:pt>
    <dgm:pt modelId="{AE104EC5-D5B7-4FFB-9C42-E865823544D5}">
      <dgm:prSet custT="1"/>
      <dgm:spPr/>
      <dgm:t>
        <a:bodyPr/>
        <a:lstStyle/>
        <a:p>
          <a:r>
            <a:rPr lang="pt-BR" sz="1200" b="1" smtClean="0">
              <a:solidFill>
                <a:schemeClr val="tx1">
                  <a:lumMod val="75000"/>
                  <a:lumOff val="25000"/>
                </a:schemeClr>
              </a:solidFill>
            </a:rPr>
            <a:t>Barramento de Serviços Implementado</a:t>
          </a:r>
          <a:endParaRPr lang="pt-BR" sz="1200" b="1" dirty="0">
            <a:solidFill>
              <a:schemeClr val="tx1">
                <a:lumMod val="75000"/>
                <a:lumOff val="25000"/>
              </a:schemeClr>
            </a:solidFill>
          </a:endParaRPr>
        </a:p>
      </dgm:t>
    </dgm:pt>
    <dgm:pt modelId="{67DB8212-B579-4C73-B12E-0ECA5DC47199}" type="parTrans" cxnId="{84563BBB-A3EE-4D50-96C6-240B2AAEC366}">
      <dgm:prSet/>
      <dgm:spPr/>
      <dgm:t>
        <a:bodyPr/>
        <a:lstStyle/>
        <a:p>
          <a:endParaRPr lang="pt-BR" b="1">
            <a:solidFill>
              <a:schemeClr val="tx1">
                <a:lumMod val="75000"/>
                <a:lumOff val="25000"/>
              </a:schemeClr>
            </a:solidFill>
          </a:endParaRPr>
        </a:p>
      </dgm:t>
    </dgm:pt>
    <dgm:pt modelId="{4129E137-6C0A-4E46-B604-83B7BF7805FD}" type="sibTrans" cxnId="{84563BBB-A3EE-4D50-96C6-240B2AAEC366}">
      <dgm:prSet/>
      <dgm:spPr/>
      <dgm:t>
        <a:bodyPr/>
        <a:lstStyle/>
        <a:p>
          <a:endParaRPr lang="pt-BR" b="1">
            <a:solidFill>
              <a:schemeClr val="tx1">
                <a:lumMod val="75000"/>
                <a:lumOff val="25000"/>
              </a:schemeClr>
            </a:solidFill>
          </a:endParaRPr>
        </a:p>
      </dgm:t>
    </dgm:pt>
    <dgm:pt modelId="{855994DD-99C1-4BF0-AFFF-4617A18BFC63}">
      <dgm:prSet custT="1"/>
      <dgm:spPr/>
      <dgm:t>
        <a:bodyPr/>
        <a:lstStyle/>
        <a:p>
          <a:r>
            <a:rPr lang="pt-BR" sz="1200" b="1" smtClean="0">
              <a:solidFill>
                <a:schemeClr val="tx1">
                  <a:lumMod val="75000"/>
                  <a:lumOff val="25000"/>
                </a:schemeClr>
              </a:solidFill>
            </a:rPr>
            <a:t>Nova Plataforma de Gerenciamento de Projetos Implantada</a:t>
          </a:r>
          <a:endParaRPr lang="pt-BR" sz="1200" b="1" dirty="0">
            <a:solidFill>
              <a:schemeClr val="tx1">
                <a:lumMod val="75000"/>
                <a:lumOff val="25000"/>
              </a:schemeClr>
            </a:solidFill>
          </a:endParaRPr>
        </a:p>
      </dgm:t>
    </dgm:pt>
    <dgm:pt modelId="{8E731C15-22E2-4B43-83E9-4790B980AF7F}" type="parTrans" cxnId="{DE55123D-58AD-4B1F-A5D0-3947BA14EC4C}">
      <dgm:prSet/>
      <dgm:spPr/>
      <dgm:t>
        <a:bodyPr/>
        <a:lstStyle/>
        <a:p>
          <a:endParaRPr lang="pt-BR" b="1">
            <a:solidFill>
              <a:schemeClr val="tx1">
                <a:lumMod val="75000"/>
                <a:lumOff val="25000"/>
              </a:schemeClr>
            </a:solidFill>
          </a:endParaRPr>
        </a:p>
      </dgm:t>
    </dgm:pt>
    <dgm:pt modelId="{F94C04BC-EEFB-4037-82C8-914F13D8D04E}" type="sibTrans" cxnId="{DE55123D-58AD-4B1F-A5D0-3947BA14EC4C}">
      <dgm:prSet/>
      <dgm:spPr/>
      <dgm:t>
        <a:bodyPr/>
        <a:lstStyle/>
        <a:p>
          <a:endParaRPr lang="pt-BR" b="1">
            <a:solidFill>
              <a:schemeClr val="tx1">
                <a:lumMod val="75000"/>
                <a:lumOff val="25000"/>
              </a:schemeClr>
            </a:solidFill>
          </a:endParaRPr>
        </a:p>
      </dgm:t>
    </dgm:pt>
    <dgm:pt modelId="{C19F6BD3-F880-4EE1-A67C-F4AF2D32C4BB}">
      <dgm:prSet custT="1"/>
      <dgm:spPr/>
      <dgm:t>
        <a:bodyPr/>
        <a:lstStyle/>
        <a:p>
          <a:r>
            <a:rPr lang="pt-BR" sz="1200" b="1" smtClean="0">
              <a:solidFill>
                <a:schemeClr val="tx1">
                  <a:lumMod val="75000"/>
                  <a:lumOff val="25000"/>
                </a:schemeClr>
              </a:solidFill>
            </a:rPr>
            <a:t>Novo Portal da Transparência Implantado</a:t>
          </a:r>
          <a:endParaRPr lang="pt-BR" sz="1200" b="1" dirty="0">
            <a:solidFill>
              <a:schemeClr val="tx1">
                <a:lumMod val="75000"/>
                <a:lumOff val="25000"/>
              </a:schemeClr>
            </a:solidFill>
          </a:endParaRPr>
        </a:p>
      </dgm:t>
    </dgm:pt>
    <dgm:pt modelId="{EBE2E64B-C2A7-4878-95DE-AFD88F7BA5FC}" type="parTrans" cxnId="{E69CF142-B025-4509-A43E-6A79DB286E67}">
      <dgm:prSet/>
      <dgm:spPr/>
      <dgm:t>
        <a:bodyPr/>
        <a:lstStyle/>
        <a:p>
          <a:endParaRPr lang="pt-BR" b="1">
            <a:solidFill>
              <a:schemeClr val="tx1">
                <a:lumMod val="75000"/>
                <a:lumOff val="25000"/>
              </a:schemeClr>
            </a:solidFill>
          </a:endParaRPr>
        </a:p>
      </dgm:t>
    </dgm:pt>
    <dgm:pt modelId="{845F39CC-C94A-45F6-A799-5585FF8A2A34}" type="sibTrans" cxnId="{E69CF142-B025-4509-A43E-6A79DB286E67}">
      <dgm:prSet/>
      <dgm:spPr/>
      <dgm:t>
        <a:bodyPr/>
        <a:lstStyle/>
        <a:p>
          <a:endParaRPr lang="pt-BR" b="1">
            <a:solidFill>
              <a:schemeClr val="tx1">
                <a:lumMod val="75000"/>
                <a:lumOff val="25000"/>
              </a:schemeClr>
            </a:solidFill>
          </a:endParaRPr>
        </a:p>
      </dgm:t>
    </dgm:pt>
    <dgm:pt modelId="{985AAC7B-F782-427D-B589-E88D9948BC35}">
      <dgm:prSet custT="1"/>
      <dgm:spPr/>
      <dgm:t>
        <a:bodyPr/>
        <a:lstStyle/>
        <a:p>
          <a:r>
            <a:rPr lang="pt-BR" sz="1200" b="1" smtClean="0">
              <a:solidFill>
                <a:schemeClr val="tx1">
                  <a:lumMod val="75000"/>
                  <a:lumOff val="25000"/>
                </a:schemeClr>
              </a:solidFill>
            </a:rPr>
            <a:t>Plano Estratégico de TI Peti Publicado</a:t>
          </a:r>
          <a:endParaRPr lang="pt-BR" sz="1200" b="1" dirty="0">
            <a:solidFill>
              <a:schemeClr val="tx1">
                <a:lumMod val="75000"/>
                <a:lumOff val="25000"/>
              </a:schemeClr>
            </a:solidFill>
          </a:endParaRPr>
        </a:p>
      </dgm:t>
    </dgm:pt>
    <dgm:pt modelId="{50DE8FC7-2A46-4360-8EC0-98CFB6CF69DC}" type="parTrans" cxnId="{3DA63F34-BDC0-43B4-9A28-412432F85B32}">
      <dgm:prSet/>
      <dgm:spPr/>
      <dgm:t>
        <a:bodyPr/>
        <a:lstStyle/>
        <a:p>
          <a:endParaRPr lang="pt-BR" b="1">
            <a:solidFill>
              <a:schemeClr val="tx1">
                <a:lumMod val="75000"/>
                <a:lumOff val="25000"/>
              </a:schemeClr>
            </a:solidFill>
          </a:endParaRPr>
        </a:p>
      </dgm:t>
    </dgm:pt>
    <dgm:pt modelId="{4D6CC975-1C08-4A80-8752-E1741EED568E}" type="sibTrans" cxnId="{3DA63F34-BDC0-43B4-9A28-412432F85B32}">
      <dgm:prSet/>
      <dgm:spPr/>
      <dgm:t>
        <a:bodyPr/>
        <a:lstStyle/>
        <a:p>
          <a:endParaRPr lang="pt-BR" b="1">
            <a:solidFill>
              <a:schemeClr val="tx1">
                <a:lumMod val="75000"/>
                <a:lumOff val="25000"/>
              </a:schemeClr>
            </a:solidFill>
          </a:endParaRPr>
        </a:p>
      </dgm:t>
    </dgm:pt>
    <dgm:pt modelId="{B4F1A978-BCEF-4A9B-A93F-86C393A01B9D}">
      <dgm:prSet custT="1"/>
      <dgm:spPr/>
      <dgm:t>
        <a:bodyPr/>
        <a:lstStyle/>
        <a:p>
          <a:r>
            <a:rPr lang="pt-BR" sz="1200" b="1" smtClean="0">
              <a:solidFill>
                <a:schemeClr val="tx1">
                  <a:lumMod val="75000"/>
                  <a:lumOff val="25000"/>
                </a:schemeClr>
              </a:solidFill>
            </a:rPr>
            <a:t>App Android Portal de Serviços Disponibilizado</a:t>
          </a:r>
          <a:endParaRPr lang="pt-BR" sz="1200" b="1" dirty="0">
            <a:solidFill>
              <a:schemeClr val="tx1">
                <a:lumMod val="75000"/>
                <a:lumOff val="25000"/>
              </a:schemeClr>
            </a:solidFill>
          </a:endParaRPr>
        </a:p>
      </dgm:t>
    </dgm:pt>
    <dgm:pt modelId="{7BEB25EA-9435-48A8-8684-785A0E45C51F}" type="parTrans" cxnId="{639C10BD-4399-46BE-BF75-BB18850DFE80}">
      <dgm:prSet/>
      <dgm:spPr/>
      <dgm:t>
        <a:bodyPr/>
        <a:lstStyle/>
        <a:p>
          <a:endParaRPr lang="pt-BR" b="1">
            <a:solidFill>
              <a:schemeClr val="tx1">
                <a:lumMod val="75000"/>
                <a:lumOff val="25000"/>
              </a:schemeClr>
            </a:solidFill>
          </a:endParaRPr>
        </a:p>
      </dgm:t>
    </dgm:pt>
    <dgm:pt modelId="{6E88334A-43F4-4983-A3EC-2EADB306B6E3}" type="sibTrans" cxnId="{639C10BD-4399-46BE-BF75-BB18850DFE80}">
      <dgm:prSet/>
      <dgm:spPr/>
      <dgm:t>
        <a:bodyPr/>
        <a:lstStyle/>
        <a:p>
          <a:endParaRPr lang="pt-BR" b="1">
            <a:solidFill>
              <a:schemeClr val="tx1">
                <a:lumMod val="75000"/>
                <a:lumOff val="25000"/>
              </a:schemeClr>
            </a:solidFill>
          </a:endParaRPr>
        </a:p>
      </dgm:t>
    </dgm:pt>
    <dgm:pt modelId="{CECE7C62-468A-4B8E-BA4B-FDC00CF3BAB5}">
      <dgm:prSet custT="1"/>
      <dgm:spPr/>
      <dgm:t>
        <a:bodyPr/>
        <a:lstStyle/>
        <a:p>
          <a:r>
            <a:rPr lang="pt-BR" sz="1200" b="1" smtClean="0">
              <a:solidFill>
                <a:schemeClr val="tx1">
                  <a:lumMod val="75000"/>
                  <a:lumOff val="25000"/>
                </a:schemeClr>
              </a:solidFill>
            </a:rPr>
            <a:t>Portal de Serviços ao Cidadão Disponibilizado</a:t>
          </a:r>
          <a:endParaRPr lang="pt-BR" sz="1200" b="1" dirty="0">
            <a:solidFill>
              <a:schemeClr val="tx1">
                <a:lumMod val="75000"/>
                <a:lumOff val="25000"/>
              </a:schemeClr>
            </a:solidFill>
          </a:endParaRPr>
        </a:p>
      </dgm:t>
    </dgm:pt>
    <dgm:pt modelId="{8DFBEA33-DE8C-480D-9C9C-13158F1AC7C9}" type="parTrans" cxnId="{E027D1BF-AD82-40F5-BF47-496E9E6859AB}">
      <dgm:prSet/>
      <dgm:spPr/>
      <dgm:t>
        <a:bodyPr/>
        <a:lstStyle/>
        <a:p>
          <a:endParaRPr lang="pt-BR" b="1">
            <a:solidFill>
              <a:schemeClr val="tx1">
                <a:lumMod val="75000"/>
                <a:lumOff val="25000"/>
              </a:schemeClr>
            </a:solidFill>
          </a:endParaRPr>
        </a:p>
      </dgm:t>
    </dgm:pt>
    <dgm:pt modelId="{CA978E3C-5F33-431B-A2D3-11C531E02BA4}" type="sibTrans" cxnId="{E027D1BF-AD82-40F5-BF47-496E9E6859AB}">
      <dgm:prSet/>
      <dgm:spPr/>
      <dgm:t>
        <a:bodyPr/>
        <a:lstStyle/>
        <a:p>
          <a:endParaRPr lang="pt-BR" b="1">
            <a:solidFill>
              <a:schemeClr val="tx1">
                <a:lumMod val="75000"/>
                <a:lumOff val="25000"/>
              </a:schemeClr>
            </a:solidFill>
          </a:endParaRPr>
        </a:p>
      </dgm:t>
    </dgm:pt>
    <dgm:pt modelId="{00851828-1CFC-4FAC-BA97-37080C6066A7}">
      <dgm:prSet custT="1"/>
      <dgm:spPr/>
      <dgm:t>
        <a:bodyPr/>
        <a:lstStyle/>
        <a:p>
          <a:r>
            <a:rPr lang="pt-BR" sz="1200" b="1" smtClean="0">
              <a:solidFill>
                <a:schemeClr val="tx1">
                  <a:lumMod val="75000"/>
                  <a:lumOff val="25000"/>
                </a:schemeClr>
              </a:solidFill>
            </a:rPr>
            <a:t>Projeto da Infraestrutura de TI para a Transformação Digital Elaborado</a:t>
          </a:r>
          <a:endParaRPr lang="pt-BR" sz="1200" b="1" dirty="0">
            <a:solidFill>
              <a:schemeClr val="tx1">
                <a:lumMod val="75000"/>
                <a:lumOff val="25000"/>
              </a:schemeClr>
            </a:solidFill>
          </a:endParaRPr>
        </a:p>
      </dgm:t>
    </dgm:pt>
    <dgm:pt modelId="{E383A319-A4F7-4AB1-8086-282FE9425B6B}" type="parTrans" cxnId="{68548D31-BD8F-42BC-A20E-006C8C58E63A}">
      <dgm:prSet/>
      <dgm:spPr/>
      <dgm:t>
        <a:bodyPr/>
        <a:lstStyle/>
        <a:p>
          <a:endParaRPr lang="pt-BR" b="1">
            <a:solidFill>
              <a:schemeClr val="tx1">
                <a:lumMod val="75000"/>
                <a:lumOff val="25000"/>
              </a:schemeClr>
            </a:solidFill>
          </a:endParaRPr>
        </a:p>
      </dgm:t>
    </dgm:pt>
    <dgm:pt modelId="{0CB9C274-A129-4B52-B48F-83A886C5C795}" type="sibTrans" cxnId="{68548D31-BD8F-42BC-A20E-006C8C58E63A}">
      <dgm:prSet/>
      <dgm:spPr/>
      <dgm:t>
        <a:bodyPr/>
        <a:lstStyle/>
        <a:p>
          <a:endParaRPr lang="pt-BR" b="1">
            <a:solidFill>
              <a:schemeClr val="tx1">
                <a:lumMod val="75000"/>
                <a:lumOff val="25000"/>
              </a:schemeClr>
            </a:solidFill>
          </a:endParaRPr>
        </a:p>
      </dgm:t>
    </dgm:pt>
    <dgm:pt modelId="{B8A6A60D-DEE4-4214-8B2C-F87635949B25}">
      <dgm:prSet custT="1"/>
      <dgm:spPr/>
      <dgm:t>
        <a:bodyPr/>
        <a:lstStyle/>
        <a:p>
          <a:r>
            <a:rPr lang="pt-BR" sz="1200" b="1" smtClean="0">
              <a:solidFill>
                <a:schemeClr val="tx1">
                  <a:lumMod val="75000"/>
                  <a:lumOff val="25000"/>
                </a:schemeClr>
              </a:solidFill>
            </a:rPr>
            <a:t>Serviço Digitalizado Implementado</a:t>
          </a:r>
          <a:endParaRPr lang="pt-BR" sz="1200" b="1" dirty="0">
            <a:solidFill>
              <a:schemeClr val="tx1">
                <a:lumMod val="75000"/>
                <a:lumOff val="25000"/>
              </a:schemeClr>
            </a:solidFill>
          </a:endParaRPr>
        </a:p>
      </dgm:t>
    </dgm:pt>
    <dgm:pt modelId="{F699740D-6643-4FDB-AA58-C452AF31B3AD}" type="parTrans" cxnId="{A950338B-2C4C-4C18-8AD3-570722F57BCB}">
      <dgm:prSet/>
      <dgm:spPr/>
      <dgm:t>
        <a:bodyPr/>
        <a:lstStyle/>
        <a:p>
          <a:endParaRPr lang="pt-BR" b="1">
            <a:solidFill>
              <a:schemeClr val="tx1">
                <a:lumMod val="75000"/>
                <a:lumOff val="25000"/>
              </a:schemeClr>
            </a:solidFill>
          </a:endParaRPr>
        </a:p>
      </dgm:t>
    </dgm:pt>
    <dgm:pt modelId="{FF3A9A15-40D1-44F0-8ECC-048B25518316}" type="sibTrans" cxnId="{A950338B-2C4C-4C18-8AD3-570722F57BCB}">
      <dgm:prSet/>
      <dgm:spPr/>
      <dgm:t>
        <a:bodyPr/>
        <a:lstStyle/>
        <a:p>
          <a:endParaRPr lang="pt-BR" b="1">
            <a:solidFill>
              <a:schemeClr val="tx1">
                <a:lumMod val="75000"/>
                <a:lumOff val="25000"/>
              </a:schemeClr>
            </a:solidFill>
          </a:endParaRPr>
        </a:p>
      </dgm:t>
    </dgm:pt>
    <dgm:pt modelId="{8B1884A9-FC4D-4615-B1A2-05E1A9F286CC}">
      <dgm:prSet custT="1"/>
      <dgm:spPr/>
      <dgm:t>
        <a:bodyPr/>
        <a:lstStyle/>
        <a:p>
          <a:r>
            <a:rPr lang="pt-BR" sz="1200" b="1" smtClean="0">
              <a:solidFill>
                <a:schemeClr val="tx1">
                  <a:lumMod val="75000"/>
                  <a:lumOff val="25000"/>
                </a:schemeClr>
              </a:solidFill>
            </a:rPr>
            <a:t>Sistema de Gestão Corporativo Integrado e Implantado</a:t>
          </a:r>
          <a:endParaRPr lang="pt-BR" sz="1200" b="1" dirty="0">
            <a:solidFill>
              <a:schemeClr val="tx1">
                <a:lumMod val="75000"/>
                <a:lumOff val="25000"/>
              </a:schemeClr>
            </a:solidFill>
          </a:endParaRPr>
        </a:p>
      </dgm:t>
    </dgm:pt>
    <dgm:pt modelId="{D52E6918-9DD8-4830-A637-33EEE66A690F}" type="parTrans" cxnId="{FEB1892C-A4A4-474A-8C62-65B4EDC027D0}">
      <dgm:prSet/>
      <dgm:spPr/>
      <dgm:t>
        <a:bodyPr/>
        <a:lstStyle/>
        <a:p>
          <a:endParaRPr lang="pt-BR" b="1">
            <a:solidFill>
              <a:schemeClr val="tx1">
                <a:lumMod val="75000"/>
                <a:lumOff val="25000"/>
              </a:schemeClr>
            </a:solidFill>
          </a:endParaRPr>
        </a:p>
      </dgm:t>
    </dgm:pt>
    <dgm:pt modelId="{43548729-3791-4301-A8AF-D2E00C7576B7}" type="sibTrans" cxnId="{FEB1892C-A4A4-474A-8C62-65B4EDC027D0}">
      <dgm:prSet/>
      <dgm:spPr/>
      <dgm:t>
        <a:bodyPr/>
        <a:lstStyle/>
        <a:p>
          <a:endParaRPr lang="pt-BR" b="1">
            <a:solidFill>
              <a:schemeClr val="tx1">
                <a:lumMod val="75000"/>
                <a:lumOff val="25000"/>
              </a:schemeClr>
            </a:solidFill>
          </a:endParaRPr>
        </a:p>
      </dgm:t>
    </dgm:pt>
    <dgm:pt modelId="{59EAE3B1-BE56-485B-8A3B-4743D601502D}">
      <dgm:prSet custT="1"/>
      <dgm:spPr/>
      <dgm:t>
        <a:bodyPr/>
        <a:lstStyle/>
        <a:p>
          <a:r>
            <a:rPr lang="pt-BR" sz="1200" b="1" smtClean="0">
              <a:solidFill>
                <a:schemeClr val="tx1">
                  <a:lumMod val="75000"/>
                  <a:lumOff val="25000"/>
                </a:schemeClr>
              </a:solidFill>
            </a:rPr>
            <a:t>Solução de Big Data Implantada</a:t>
          </a:r>
          <a:endParaRPr lang="pt-BR" sz="1200" b="1" dirty="0">
            <a:solidFill>
              <a:schemeClr val="tx1">
                <a:lumMod val="75000"/>
                <a:lumOff val="25000"/>
              </a:schemeClr>
            </a:solidFill>
          </a:endParaRPr>
        </a:p>
      </dgm:t>
    </dgm:pt>
    <dgm:pt modelId="{B5008E19-D442-4F2B-BC7B-386DDBBDFA17}" type="parTrans" cxnId="{9F424989-7536-4CA0-8FB0-6091F2769B83}">
      <dgm:prSet/>
      <dgm:spPr/>
      <dgm:t>
        <a:bodyPr/>
        <a:lstStyle/>
        <a:p>
          <a:endParaRPr lang="pt-BR" b="1">
            <a:solidFill>
              <a:schemeClr val="tx1">
                <a:lumMod val="75000"/>
                <a:lumOff val="25000"/>
              </a:schemeClr>
            </a:solidFill>
          </a:endParaRPr>
        </a:p>
      </dgm:t>
    </dgm:pt>
    <dgm:pt modelId="{DCFB745C-0359-47F0-AC7B-3FC9C42C0925}" type="sibTrans" cxnId="{9F424989-7536-4CA0-8FB0-6091F2769B83}">
      <dgm:prSet/>
      <dgm:spPr/>
      <dgm:t>
        <a:bodyPr/>
        <a:lstStyle/>
        <a:p>
          <a:endParaRPr lang="pt-BR" b="1">
            <a:solidFill>
              <a:schemeClr val="tx1">
                <a:lumMod val="75000"/>
                <a:lumOff val="25000"/>
              </a:schemeClr>
            </a:solidFill>
          </a:endParaRPr>
        </a:p>
      </dgm:t>
    </dgm:pt>
    <dgm:pt modelId="{127CDF05-48E2-4FEF-AB1F-644F258FA06F}">
      <dgm:prSet custT="1"/>
      <dgm:spPr/>
      <dgm:t>
        <a:bodyPr/>
        <a:lstStyle/>
        <a:p>
          <a:r>
            <a:rPr lang="pt-BR" sz="1200" b="1" smtClean="0">
              <a:solidFill>
                <a:schemeClr val="tx1">
                  <a:lumMod val="75000"/>
                  <a:lumOff val="25000"/>
                </a:schemeClr>
              </a:solidFill>
            </a:rPr>
            <a:t>Solução Hiperconvergente Implantada</a:t>
          </a:r>
          <a:endParaRPr lang="pt-BR" sz="1200" b="1" dirty="0">
            <a:solidFill>
              <a:schemeClr val="tx1">
                <a:lumMod val="75000"/>
                <a:lumOff val="25000"/>
              </a:schemeClr>
            </a:solidFill>
          </a:endParaRPr>
        </a:p>
      </dgm:t>
    </dgm:pt>
    <dgm:pt modelId="{2EA914D6-58E1-4C80-8816-5ABBC4C1B73F}" type="parTrans" cxnId="{4DFC6AAB-FD93-4CB2-BFB8-7F0DCA22A05C}">
      <dgm:prSet/>
      <dgm:spPr/>
      <dgm:t>
        <a:bodyPr/>
        <a:lstStyle/>
        <a:p>
          <a:endParaRPr lang="pt-BR" b="1">
            <a:solidFill>
              <a:schemeClr val="tx1">
                <a:lumMod val="75000"/>
                <a:lumOff val="25000"/>
              </a:schemeClr>
            </a:solidFill>
          </a:endParaRPr>
        </a:p>
      </dgm:t>
    </dgm:pt>
    <dgm:pt modelId="{E5F40F4B-7CB6-4474-96A2-958048357C4C}" type="sibTrans" cxnId="{4DFC6AAB-FD93-4CB2-BFB8-7F0DCA22A05C}">
      <dgm:prSet/>
      <dgm:spPr/>
      <dgm:t>
        <a:bodyPr/>
        <a:lstStyle/>
        <a:p>
          <a:endParaRPr lang="pt-BR" b="1">
            <a:solidFill>
              <a:schemeClr val="tx1">
                <a:lumMod val="75000"/>
                <a:lumOff val="25000"/>
              </a:schemeClr>
            </a:solidFill>
          </a:endParaRPr>
        </a:p>
      </dgm:t>
    </dgm:pt>
    <dgm:pt modelId="{8B751200-DD97-4B4C-B9B2-A1BC0038DE42}">
      <dgm:prSet custT="1"/>
      <dgm:spPr/>
      <dgm:t>
        <a:bodyPr/>
        <a:lstStyle/>
        <a:p>
          <a:r>
            <a:rPr lang="pt-BR" sz="1200" b="1" smtClean="0">
              <a:solidFill>
                <a:schemeClr val="tx1">
                  <a:lumMod val="75000"/>
                  <a:lumOff val="25000"/>
                </a:schemeClr>
              </a:solidFill>
            </a:rPr>
            <a:t>Solução Push Whatsapp e Telegram Disponibilizada</a:t>
          </a:r>
          <a:endParaRPr lang="pt-BR" sz="1200" b="1" dirty="0">
            <a:solidFill>
              <a:schemeClr val="tx1">
                <a:lumMod val="75000"/>
                <a:lumOff val="25000"/>
              </a:schemeClr>
            </a:solidFill>
          </a:endParaRPr>
        </a:p>
      </dgm:t>
    </dgm:pt>
    <dgm:pt modelId="{1B904E79-AF90-46AF-8508-2AF3DA18DE8C}" type="parTrans" cxnId="{731E4A3A-8EBD-4152-BE08-C65FFFBE9E65}">
      <dgm:prSet/>
      <dgm:spPr/>
      <dgm:t>
        <a:bodyPr/>
        <a:lstStyle/>
        <a:p>
          <a:endParaRPr lang="pt-BR" b="1">
            <a:solidFill>
              <a:schemeClr val="tx1">
                <a:lumMod val="75000"/>
                <a:lumOff val="25000"/>
              </a:schemeClr>
            </a:solidFill>
          </a:endParaRPr>
        </a:p>
      </dgm:t>
    </dgm:pt>
    <dgm:pt modelId="{ED66172C-CEF3-4934-8F0D-47BBC25412B6}" type="sibTrans" cxnId="{731E4A3A-8EBD-4152-BE08-C65FFFBE9E65}">
      <dgm:prSet/>
      <dgm:spPr/>
      <dgm:t>
        <a:bodyPr/>
        <a:lstStyle/>
        <a:p>
          <a:endParaRPr lang="pt-BR" b="1">
            <a:solidFill>
              <a:schemeClr val="tx1">
                <a:lumMod val="75000"/>
                <a:lumOff val="25000"/>
              </a:schemeClr>
            </a:solidFill>
          </a:endParaRPr>
        </a:p>
      </dgm:t>
    </dgm:pt>
    <dgm:pt modelId="{AA9EA9A0-1408-42B2-9120-32648244B61A}" type="pres">
      <dgm:prSet presAssocID="{FA0788C4-BC70-4DEB-BAE1-3EB2278FAB99}" presName="diagram" presStyleCnt="0">
        <dgm:presLayoutVars>
          <dgm:chPref val="1"/>
          <dgm:dir/>
          <dgm:animOne val="branch"/>
          <dgm:animLvl val="lvl"/>
          <dgm:resizeHandles val="exact"/>
        </dgm:presLayoutVars>
      </dgm:prSet>
      <dgm:spPr/>
      <dgm:t>
        <a:bodyPr/>
        <a:lstStyle/>
        <a:p>
          <a:endParaRPr lang="pt-BR"/>
        </a:p>
      </dgm:t>
    </dgm:pt>
    <dgm:pt modelId="{94D5DD19-3205-4E8D-B51D-58038357EF09}" type="pres">
      <dgm:prSet presAssocID="{BD60A26C-72EA-4686-9A42-65AD3B9739AB}" presName="root1" presStyleCnt="0"/>
      <dgm:spPr/>
      <dgm:t>
        <a:bodyPr/>
        <a:lstStyle/>
        <a:p>
          <a:endParaRPr lang="pt-BR"/>
        </a:p>
      </dgm:t>
    </dgm:pt>
    <dgm:pt modelId="{8C67A080-FE62-4F8D-8A99-F41883FE17EE}" type="pres">
      <dgm:prSet presAssocID="{BD60A26C-72EA-4686-9A42-65AD3B9739AB}" presName="LevelOneTextNode" presStyleLbl="node0" presStyleIdx="0" presStyleCnt="1" custScaleX="297381" custScaleY="172384" custLinFactX="-20149" custLinFactNeighborX="-100000" custLinFactNeighborY="-5439">
        <dgm:presLayoutVars>
          <dgm:chPref val="3"/>
        </dgm:presLayoutVars>
      </dgm:prSet>
      <dgm:spPr/>
      <dgm:t>
        <a:bodyPr/>
        <a:lstStyle/>
        <a:p>
          <a:endParaRPr lang="pt-BR"/>
        </a:p>
      </dgm:t>
    </dgm:pt>
    <dgm:pt modelId="{4539C6A9-9010-451A-B18E-E1432013F807}" type="pres">
      <dgm:prSet presAssocID="{BD60A26C-72EA-4686-9A42-65AD3B9739AB}" presName="level2hierChild" presStyleCnt="0"/>
      <dgm:spPr/>
      <dgm:t>
        <a:bodyPr/>
        <a:lstStyle/>
        <a:p>
          <a:endParaRPr lang="pt-BR"/>
        </a:p>
      </dgm:t>
    </dgm:pt>
    <dgm:pt modelId="{05F80512-9A33-42D4-AF81-755104290E56}" type="pres">
      <dgm:prSet presAssocID="{87736DBB-B391-4BB0-AFA4-A078042883E3}" presName="conn2-1" presStyleLbl="parChTrans1D2" presStyleIdx="0" presStyleCnt="1"/>
      <dgm:spPr/>
      <dgm:t>
        <a:bodyPr/>
        <a:lstStyle/>
        <a:p>
          <a:endParaRPr lang="pt-BR"/>
        </a:p>
      </dgm:t>
    </dgm:pt>
    <dgm:pt modelId="{35661F8C-B035-4194-9656-91210CB59E22}" type="pres">
      <dgm:prSet presAssocID="{87736DBB-B391-4BB0-AFA4-A078042883E3}" presName="connTx" presStyleLbl="parChTrans1D2" presStyleIdx="0" presStyleCnt="1"/>
      <dgm:spPr/>
      <dgm:t>
        <a:bodyPr/>
        <a:lstStyle/>
        <a:p>
          <a:endParaRPr lang="pt-BR"/>
        </a:p>
      </dgm:t>
    </dgm:pt>
    <dgm:pt modelId="{D264253E-2A4E-4EBC-9F23-45F71049D896}" type="pres">
      <dgm:prSet presAssocID="{6F851459-6908-4290-8AD2-3D5AC4152CA3}" presName="root2" presStyleCnt="0"/>
      <dgm:spPr/>
      <dgm:t>
        <a:bodyPr/>
        <a:lstStyle/>
        <a:p>
          <a:endParaRPr lang="pt-BR"/>
        </a:p>
      </dgm:t>
    </dgm:pt>
    <dgm:pt modelId="{21DC8A79-3BCE-4C9F-8DCE-048AC929749F}" type="pres">
      <dgm:prSet presAssocID="{6F851459-6908-4290-8AD2-3D5AC4152CA3}" presName="LevelTwoTextNode" presStyleLbl="node2" presStyleIdx="0" presStyleCnt="1" custScaleX="199396" custScaleY="272220" custLinFactX="-20149" custLinFactNeighborX="-100000" custLinFactNeighborY="-5439">
        <dgm:presLayoutVars>
          <dgm:chPref val="3"/>
        </dgm:presLayoutVars>
      </dgm:prSet>
      <dgm:spPr/>
      <dgm:t>
        <a:bodyPr/>
        <a:lstStyle/>
        <a:p>
          <a:endParaRPr lang="pt-BR"/>
        </a:p>
      </dgm:t>
    </dgm:pt>
    <dgm:pt modelId="{A5A44057-4E04-4257-BA67-6C82652292AA}" type="pres">
      <dgm:prSet presAssocID="{6F851459-6908-4290-8AD2-3D5AC4152CA3}" presName="level3hierChild" presStyleCnt="0"/>
      <dgm:spPr/>
      <dgm:t>
        <a:bodyPr/>
        <a:lstStyle/>
        <a:p>
          <a:endParaRPr lang="pt-BR"/>
        </a:p>
      </dgm:t>
    </dgm:pt>
    <dgm:pt modelId="{8BA2661D-36F7-4204-9F78-B5C683168F6F}" type="pres">
      <dgm:prSet presAssocID="{7BEB25EA-9435-48A8-8684-785A0E45C51F}" presName="conn2-1" presStyleLbl="parChTrans1D3" presStyleIdx="0" presStyleCnt="14"/>
      <dgm:spPr/>
      <dgm:t>
        <a:bodyPr/>
        <a:lstStyle/>
        <a:p>
          <a:endParaRPr lang="pt-BR"/>
        </a:p>
      </dgm:t>
    </dgm:pt>
    <dgm:pt modelId="{767904DC-4D8D-4718-816D-B8CD79F300E3}" type="pres">
      <dgm:prSet presAssocID="{7BEB25EA-9435-48A8-8684-785A0E45C51F}" presName="connTx" presStyleLbl="parChTrans1D3" presStyleIdx="0" presStyleCnt="14"/>
      <dgm:spPr/>
      <dgm:t>
        <a:bodyPr/>
        <a:lstStyle/>
        <a:p>
          <a:endParaRPr lang="pt-BR"/>
        </a:p>
      </dgm:t>
    </dgm:pt>
    <dgm:pt modelId="{5F1FB30C-C000-45CB-9B01-BE8B2E7DD228}" type="pres">
      <dgm:prSet presAssocID="{B4F1A978-BCEF-4A9B-A93F-86C393A01B9D}" presName="root2" presStyleCnt="0"/>
      <dgm:spPr/>
      <dgm:t>
        <a:bodyPr/>
        <a:lstStyle/>
        <a:p>
          <a:endParaRPr lang="pt-BR"/>
        </a:p>
      </dgm:t>
    </dgm:pt>
    <dgm:pt modelId="{0C0E52F3-5E8F-47ED-856C-0F032FE0BEF7}" type="pres">
      <dgm:prSet presAssocID="{B4F1A978-BCEF-4A9B-A93F-86C393A01B9D}" presName="LevelTwoTextNode" presStyleLbl="node3" presStyleIdx="0" presStyleCnt="14" custScaleX="677030" custLinFactNeighborX="42356" custLinFactNeighborY="-7160">
        <dgm:presLayoutVars>
          <dgm:chPref val="3"/>
        </dgm:presLayoutVars>
      </dgm:prSet>
      <dgm:spPr/>
      <dgm:t>
        <a:bodyPr/>
        <a:lstStyle/>
        <a:p>
          <a:endParaRPr lang="pt-BR"/>
        </a:p>
      </dgm:t>
    </dgm:pt>
    <dgm:pt modelId="{7361F5F2-628A-4BC5-8DBA-17085F58340E}" type="pres">
      <dgm:prSet presAssocID="{B4F1A978-BCEF-4A9B-A93F-86C393A01B9D}" presName="level3hierChild" presStyleCnt="0"/>
      <dgm:spPr/>
      <dgm:t>
        <a:bodyPr/>
        <a:lstStyle/>
        <a:p>
          <a:endParaRPr lang="pt-BR"/>
        </a:p>
      </dgm:t>
    </dgm:pt>
    <dgm:pt modelId="{AA24B462-BAB8-479E-95E0-B9CC93D36038}" type="pres">
      <dgm:prSet presAssocID="{204757A6-75ED-4A06-8262-F3710EBB7B9D}" presName="conn2-1" presStyleLbl="parChTrans1D3" presStyleIdx="1" presStyleCnt="14"/>
      <dgm:spPr/>
      <dgm:t>
        <a:bodyPr/>
        <a:lstStyle/>
        <a:p>
          <a:endParaRPr lang="pt-BR"/>
        </a:p>
      </dgm:t>
    </dgm:pt>
    <dgm:pt modelId="{703BF866-B703-4DC8-AEEB-DB01A42D2A18}" type="pres">
      <dgm:prSet presAssocID="{204757A6-75ED-4A06-8262-F3710EBB7B9D}" presName="connTx" presStyleLbl="parChTrans1D3" presStyleIdx="1" presStyleCnt="14"/>
      <dgm:spPr/>
      <dgm:t>
        <a:bodyPr/>
        <a:lstStyle/>
        <a:p>
          <a:endParaRPr lang="pt-BR"/>
        </a:p>
      </dgm:t>
    </dgm:pt>
    <dgm:pt modelId="{6483D305-66B2-44F0-9620-C1FB9C419223}" type="pres">
      <dgm:prSet presAssocID="{8CDCDE1A-6A4B-4811-9029-67B060F7DB7B}" presName="root2" presStyleCnt="0"/>
      <dgm:spPr/>
      <dgm:t>
        <a:bodyPr/>
        <a:lstStyle/>
        <a:p>
          <a:endParaRPr lang="pt-BR"/>
        </a:p>
      </dgm:t>
    </dgm:pt>
    <dgm:pt modelId="{7E3711CF-D628-4336-B68C-7E00F4131872}" type="pres">
      <dgm:prSet presAssocID="{8CDCDE1A-6A4B-4811-9029-67B060F7DB7B}" presName="LevelTwoTextNode" presStyleLbl="node3" presStyleIdx="1" presStyleCnt="14" custScaleX="677030" custLinFactNeighborX="42356" custLinFactNeighborY="-10281">
        <dgm:presLayoutVars>
          <dgm:chPref val="3"/>
        </dgm:presLayoutVars>
      </dgm:prSet>
      <dgm:spPr/>
      <dgm:t>
        <a:bodyPr/>
        <a:lstStyle/>
        <a:p>
          <a:endParaRPr lang="pt-BR"/>
        </a:p>
      </dgm:t>
    </dgm:pt>
    <dgm:pt modelId="{845B2316-CA9B-4FEE-B7E7-625B89538BA9}" type="pres">
      <dgm:prSet presAssocID="{8CDCDE1A-6A4B-4811-9029-67B060F7DB7B}" presName="level3hierChild" presStyleCnt="0"/>
      <dgm:spPr/>
      <dgm:t>
        <a:bodyPr/>
        <a:lstStyle/>
        <a:p>
          <a:endParaRPr lang="pt-BR"/>
        </a:p>
      </dgm:t>
    </dgm:pt>
    <dgm:pt modelId="{6262B866-7B9E-4707-A3EE-661F6A1358A8}" type="pres">
      <dgm:prSet presAssocID="{67DB8212-B579-4C73-B12E-0ECA5DC47199}" presName="conn2-1" presStyleLbl="parChTrans1D3" presStyleIdx="2" presStyleCnt="14"/>
      <dgm:spPr/>
      <dgm:t>
        <a:bodyPr/>
        <a:lstStyle/>
        <a:p>
          <a:endParaRPr lang="pt-BR"/>
        </a:p>
      </dgm:t>
    </dgm:pt>
    <dgm:pt modelId="{A9320594-7958-483A-95BA-225AF8C410E5}" type="pres">
      <dgm:prSet presAssocID="{67DB8212-B579-4C73-B12E-0ECA5DC47199}" presName="connTx" presStyleLbl="parChTrans1D3" presStyleIdx="2" presStyleCnt="14"/>
      <dgm:spPr/>
      <dgm:t>
        <a:bodyPr/>
        <a:lstStyle/>
        <a:p>
          <a:endParaRPr lang="pt-BR"/>
        </a:p>
      </dgm:t>
    </dgm:pt>
    <dgm:pt modelId="{B9B53BD3-92AF-47D9-8E5B-36B73DEF0844}" type="pres">
      <dgm:prSet presAssocID="{AE104EC5-D5B7-4FFB-9C42-E865823544D5}" presName="root2" presStyleCnt="0"/>
      <dgm:spPr/>
      <dgm:t>
        <a:bodyPr/>
        <a:lstStyle/>
        <a:p>
          <a:endParaRPr lang="pt-BR"/>
        </a:p>
      </dgm:t>
    </dgm:pt>
    <dgm:pt modelId="{AFBE933F-5AD5-4BA1-8C00-4E007D17C8A9}" type="pres">
      <dgm:prSet presAssocID="{AE104EC5-D5B7-4FFB-9C42-E865823544D5}" presName="LevelTwoTextNode" presStyleLbl="node3" presStyleIdx="2" presStyleCnt="14" custScaleX="677030" custLinFactNeighborX="42356" custLinFactNeighborY="-10281">
        <dgm:presLayoutVars>
          <dgm:chPref val="3"/>
        </dgm:presLayoutVars>
      </dgm:prSet>
      <dgm:spPr/>
      <dgm:t>
        <a:bodyPr/>
        <a:lstStyle/>
        <a:p>
          <a:endParaRPr lang="pt-BR"/>
        </a:p>
      </dgm:t>
    </dgm:pt>
    <dgm:pt modelId="{AAB62A38-479C-44AD-B6BD-1A6B1B1E5122}" type="pres">
      <dgm:prSet presAssocID="{AE104EC5-D5B7-4FFB-9C42-E865823544D5}" presName="level3hierChild" presStyleCnt="0"/>
      <dgm:spPr/>
      <dgm:t>
        <a:bodyPr/>
        <a:lstStyle/>
        <a:p>
          <a:endParaRPr lang="pt-BR"/>
        </a:p>
      </dgm:t>
    </dgm:pt>
    <dgm:pt modelId="{264AE8B9-6969-4CAB-8F56-8BB21584E28B}" type="pres">
      <dgm:prSet presAssocID="{B60479FD-B914-4ED0-8514-32BE3B712DB4}" presName="conn2-1" presStyleLbl="parChTrans1D3" presStyleIdx="3" presStyleCnt="14"/>
      <dgm:spPr/>
      <dgm:t>
        <a:bodyPr/>
        <a:lstStyle/>
        <a:p>
          <a:endParaRPr lang="pt-BR"/>
        </a:p>
      </dgm:t>
    </dgm:pt>
    <dgm:pt modelId="{BECE5B5E-61AD-49F3-A7C3-387FF53F1D1F}" type="pres">
      <dgm:prSet presAssocID="{B60479FD-B914-4ED0-8514-32BE3B712DB4}" presName="connTx" presStyleLbl="parChTrans1D3" presStyleIdx="3" presStyleCnt="14"/>
      <dgm:spPr/>
      <dgm:t>
        <a:bodyPr/>
        <a:lstStyle/>
        <a:p>
          <a:endParaRPr lang="pt-BR"/>
        </a:p>
      </dgm:t>
    </dgm:pt>
    <dgm:pt modelId="{65C33CF2-850A-485D-8B56-38F7A2AEB750}" type="pres">
      <dgm:prSet presAssocID="{0BE7ABA7-CE8D-4CC4-B1E4-010EE3136E3F}" presName="root2" presStyleCnt="0"/>
      <dgm:spPr/>
      <dgm:t>
        <a:bodyPr/>
        <a:lstStyle/>
        <a:p>
          <a:endParaRPr lang="pt-BR"/>
        </a:p>
      </dgm:t>
    </dgm:pt>
    <dgm:pt modelId="{BF7F9B94-DD20-4055-96E0-35BD47F368B2}" type="pres">
      <dgm:prSet presAssocID="{0BE7ABA7-CE8D-4CC4-B1E4-010EE3136E3F}" presName="LevelTwoTextNode" presStyleLbl="node3" presStyleIdx="3" presStyleCnt="14" custScaleX="677030" custLinFactNeighborX="42356" custLinFactNeighborY="-10281">
        <dgm:presLayoutVars>
          <dgm:chPref val="3"/>
        </dgm:presLayoutVars>
      </dgm:prSet>
      <dgm:spPr/>
      <dgm:t>
        <a:bodyPr/>
        <a:lstStyle/>
        <a:p>
          <a:endParaRPr lang="pt-BR"/>
        </a:p>
      </dgm:t>
    </dgm:pt>
    <dgm:pt modelId="{82DBCB17-CD9F-4B95-8A77-D519A4DE46FF}" type="pres">
      <dgm:prSet presAssocID="{0BE7ABA7-CE8D-4CC4-B1E4-010EE3136E3F}" presName="level3hierChild" presStyleCnt="0"/>
      <dgm:spPr/>
      <dgm:t>
        <a:bodyPr/>
        <a:lstStyle/>
        <a:p>
          <a:endParaRPr lang="pt-BR"/>
        </a:p>
      </dgm:t>
    </dgm:pt>
    <dgm:pt modelId="{B5381506-7E33-43EB-9D8B-6DEC41DFE2C0}" type="pres">
      <dgm:prSet presAssocID="{8E731C15-22E2-4B43-83E9-4790B980AF7F}" presName="conn2-1" presStyleLbl="parChTrans1D3" presStyleIdx="4" presStyleCnt="14"/>
      <dgm:spPr/>
      <dgm:t>
        <a:bodyPr/>
        <a:lstStyle/>
        <a:p>
          <a:endParaRPr lang="pt-BR"/>
        </a:p>
      </dgm:t>
    </dgm:pt>
    <dgm:pt modelId="{F58C0191-15B5-40E8-862E-FCC5CDE4DCF1}" type="pres">
      <dgm:prSet presAssocID="{8E731C15-22E2-4B43-83E9-4790B980AF7F}" presName="connTx" presStyleLbl="parChTrans1D3" presStyleIdx="4" presStyleCnt="14"/>
      <dgm:spPr/>
      <dgm:t>
        <a:bodyPr/>
        <a:lstStyle/>
        <a:p>
          <a:endParaRPr lang="pt-BR"/>
        </a:p>
      </dgm:t>
    </dgm:pt>
    <dgm:pt modelId="{9CFA564D-BDC0-4CD8-9154-C4965EBB15F5}" type="pres">
      <dgm:prSet presAssocID="{855994DD-99C1-4BF0-AFFF-4617A18BFC63}" presName="root2" presStyleCnt="0"/>
      <dgm:spPr/>
      <dgm:t>
        <a:bodyPr/>
        <a:lstStyle/>
        <a:p>
          <a:endParaRPr lang="pt-BR"/>
        </a:p>
      </dgm:t>
    </dgm:pt>
    <dgm:pt modelId="{3F630EA8-DF77-42DA-956C-9045BBB1F913}" type="pres">
      <dgm:prSet presAssocID="{855994DD-99C1-4BF0-AFFF-4617A18BFC63}" presName="LevelTwoTextNode" presStyleLbl="node3" presStyleIdx="4" presStyleCnt="14" custScaleX="677030" custLinFactNeighborX="42356" custLinFactNeighborY="-10281">
        <dgm:presLayoutVars>
          <dgm:chPref val="3"/>
        </dgm:presLayoutVars>
      </dgm:prSet>
      <dgm:spPr/>
      <dgm:t>
        <a:bodyPr/>
        <a:lstStyle/>
        <a:p>
          <a:endParaRPr lang="pt-BR"/>
        </a:p>
      </dgm:t>
    </dgm:pt>
    <dgm:pt modelId="{03B20430-FD9A-4807-BA33-2B23F9A6779B}" type="pres">
      <dgm:prSet presAssocID="{855994DD-99C1-4BF0-AFFF-4617A18BFC63}" presName="level3hierChild" presStyleCnt="0"/>
      <dgm:spPr/>
      <dgm:t>
        <a:bodyPr/>
        <a:lstStyle/>
        <a:p>
          <a:endParaRPr lang="pt-BR"/>
        </a:p>
      </dgm:t>
    </dgm:pt>
    <dgm:pt modelId="{F831114A-4B42-4C9E-A224-E5785C03125D}" type="pres">
      <dgm:prSet presAssocID="{EBE2E64B-C2A7-4878-95DE-AFD88F7BA5FC}" presName="conn2-1" presStyleLbl="parChTrans1D3" presStyleIdx="5" presStyleCnt="14"/>
      <dgm:spPr/>
      <dgm:t>
        <a:bodyPr/>
        <a:lstStyle/>
        <a:p>
          <a:endParaRPr lang="pt-BR"/>
        </a:p>
      </dgm:t>
    </dgm:pt>
    <dgm:pt modelId="{AF74A339-D07E-45DC-A89D-76D045E9DDAB}" type="pres">
      <dgm:prSet presAssocID="{EBE2E64B-C2A7-4878-95DE-AFD88F7BA5FC}" presName="connTx" presStyleLbl="parChTrans1D3" presStyleIdx="5" presStyleCnt="14"/>
      <dgm:spPr/>
      <dgm:t>
        <a:bodyPr/>
        <a:lstStyle/>
        <a:p>
          <a:endParaRPr lang="pt-BR"/>
        </a:p>
      </dgm:t>
    </dgm:pt>
    <dgm:pt modelId="{A764D067-2512-41F1-B4DC-80CCEEFD4534}" type="pres">
      <dgm:prSet presAssocID="{C19F6BD3-F880-4EE1-A67C-F4AF2D32C4BB}" presName="root2" presStyleCnt="0"/>
      <dgm:spPr/>
      <dgm:t>
        <a:bodyPr/>
        <a:lstStyle/>
        <a:p>
          <a:endParaRPr lang="pt-BR"/>
        </a:p>
      </dgm:t>
    </dgm:pt>
    <dgm:pt modelId="{8C929576-B708-4DA9-BA7B-F4C4F1550EC6}" type="pres">
      <dgm:prSet presAssocID="{C19F6BD3-F880-4EE1-A67C-F4AF2D32C4BB}" presName="LevelTwoTextNode" presStyleLbl="node3" presStyleIdx="5" presStyleCnt="14" custScaleX="677030" custLinFactNeighborX="42356" custLinFactNeighborY="-10281">
        <dgm:presLayoutVars>
          <dgm:chPref val="3"/>
        </dgm:presLayoutVars>
      </dgm:prSet>
      <dgm:spPr/>
      <dgm:t>
        <a:bodyPr/>
        <a:lstStyle/>
        <a:p>
          <a:endParaRPr lang="pt-BR"/>
        </a:p>
      </dgm:t>
    </dgm:pt>
    <dgm:pt modelId="{CF690DEA-5ED0-49FF-8D8F-C664D0268988}" type="pres">
      <dgm:prSet presAssocID="{C19F6BD3-F880-4EE1-A67C-F4AF2D32C4BB}" presName="level3hierChild" presStyleCnt="0"/>
      <dgm:spPr/>
      <dgm:t>
        <a:bodyPr/>
        <a:lstStyle/>
        <a:p>
          <a:endParaRPr lang="pt-BR"/>
        </a:p>
      </dgm:t>
    </dgm:pt>
    <dgm:pt modelId="{54D2F4DD-1079-4CD8-A271-30961C976D69}" type="pres">
      <dgm:prSet presAssocID="{50DE8FC7-2A46-4360-8EC0-98CFB6CF69DC}" presName="conn2-1" presStyleLbl="parChTrans1D3" presStyleIdx="6" presStyleCnt="14"/>
      <dgm:spPr/>
      <dgm:t>
        <a:bodyPr/>
        <a:lstStyle/>
        <a:p>
          <a:endParaRPr lang="pt-BR"/>
        </a:p>
      </dgm:t>
    </dgm:pt>
    <dgm:pt modelId="{20AB3CA6-EC2E-4143-8898-686B102A27ED}" type="pres">
      <dgm:prSet presAssocID="{50DE8FC7-2A46-4360-8EC0-98CFB6CF69DC}" presName="connTx" presStyleLbl="parChTrans1D3" presStyleIdx="6" presStyleCnt="14"/>
      <dgm:spPr/>
      <dgm:t>
        <a:bodyPr/>
        <a:lstStyle/>
        <a:p>
          <a:endParaRPr lang="pt-BR"/>
        </a:p>
      </dgm:t>
    </dgm:pt>
    <dgm:pt modelId="{50464CB2-A237-4817-8C84-7260D2E1CCB0}" type="pres">
      <dgm:prSet presAssocID="{985AAC7B-F782-427D-B589-E88D9948BC35}" presName="root2" presStyleCnt="0"/>
      <dgm:spPr/>
      <dgm:t>
        <a:bodyPr/>
        <a:lstStyle/>
        <a:p>
          <a:endParaRPr lang="pt-BR"/>
        </a:p>
      </dgm:t>
    </dgm:pt>
    <dgm:pt modelId="{15B532B7-901A-45CA-B816-AB0FA65B6A94}" type="pres">
      <dgm:prSet presAssocID="{985AAC7B-F782-427D-B589-E88D9948BC35}" presName="LevelTwoTextNode" presStyleLbl="node3" presStyleIdx="6" presStyleCnt="14" custScaleX="677030" custLinFactNeighborX="42356" custLinFactNeighborY="-10281">
        <dgm:presLayoutVars>
          <dgm:chPref val="3"/>
        </dgm:presLayoutVars>
      </dgm:prSet>
      <dgm:spPr/>
      <dgm:t>
        <a:bodyPr/>
        <a:lstStyle/>
        <a:p>
          <a:endParaRPr lang="pt-BR"/>
        </a:p>
      </dgm:t>
    </dgm:pt>
    <dgm:pt modelId="{0C3D94C4-6919-4632-8B7E-87C9A60EFFF8}" type="pres">
      <dgm:prSet presAssocID="{985AAC7B-F782-427D-B589-E88D9948BC35}" presName="level3hierChild" presStyleCnt="0"/>
      <dgm:spPr/>
      <dgm:t>
        <a:bodyPr/>
        <a:lstStyle/>
        <a:p>
          <a:endParaRPr lang="pt-BR"/>
        </a:p>
      </dgm:t>
    </dgm:pt>
    <dgm:pt modelId="{A8DBC406-8E10-4341-BCE7-49A84B03A537}" type="pres">
      <dgm:prSet presAssocID="{8DFBEA33-DE8C-480D-9C9C-13158F1AC7C9}" presName="conn2-1" presStyleLbl="parChTrans1D3" presStyleIdx="7" presStyleCnt="14"/>
      <dgm:spPr/>
      <dgm:t>
        <a:bodyPr/>
        <a:lstStyle/>
        <a:p>
          <a:endParaRPr lang="pt-BR"/>
        </a:p>
      </dgm:t>
    </dgm:pt>
    <dgm:pt modelId="{176EF9E1-3F09-4063-A7E3-F0410CB7BC27}" type="pres">
      <dgm:prSet presAssocID="{8DFBEA33-DE8C-480D-9C9C-13158F1AC7C9}" presName="connTx" presStyleLbl="parChTrans1D3" presStyleIdx="7" presStyleCnt="14"/>
      <dgm:spPr/>
      <dgm:t>
        <a:bodyPr/>
        <a:lstStyle/>
        <a:p>
          <a:endParaRPr lang="pt-BR"/>
        </a:p>
      </dgm:t>
    </dgm:pt>
    <dgm:pt modelId="{511AFCF6-CF10-48B8-9842-D4685D12B6CE}" type="pres">
      <dgm:prSet presAssocID="{CECE7C62-468A-4B8E-BA4B-FDC00CF3BAB5}" presName="root2" presStyleCnt="0"/>
      <dgm:spPr/>
      <dgm:t>
        <a:bodyPr/>
        <a:lstStyle/>
        <a:p>
          <a:endParaRPr lang="pt-BR"/>
        </a:p>
      </dgm:t>
    </dgm:pt>
    <dgm:pt modelId="{C354A6A6-8C56-494F-A3EE-2514D94BCB43}" type="pres">
      <dgm:prSet presAssocID="{CECE7C62-468A-4B8E-BA4B-FDC00CF3BAB5}" presName="LevelTwoTextNode" presStyleLbl="node3" presStyleIdx="7" presStyleCnt="14" custScaleX="677030" custLinFactNeighborX="42356" custLinFactNeighborY="-13814">
        <dgm:presLayoutVars>
          <dgm:chPref val="3"/>
        </dgm:presLayoutVars>
      </dgm:prSet>
      <dgm:spPr/>
      <dgm:t>
        <a:bodyPr/>
        <a:lstStyle/>
        <a:p>
          <a:endParaRPr lang="pt-BR"/>
        </a:p>
      </dgm:t>
    </dgm:pt>
    <dgm:pt modelId="{15C8965B-9FA7-4973-83DF-ADD10F2D8EFA}" type="pres">
      <dgm:prSet presAssocID="{CECE7C62-468A-4B8E-BA4B-FDC00CF3BAB5}" presName="level3hierChild" presStyleCnt="0"/>
      <dgm:spPr/>
      <dgm:t>
        <a:bodyPr/>
        <a:lstStyle/>
        <a:p>
          <a:endParaRPr lang="pt-BR"/>
        </a:p>
      </dgm:t>
    </dgm:pt>
    <dgm:pt modelId="{90E015F4-8617-405D-91FE-D0DD880C7C00}" type="pres">
      <dgm:prSet presAssocID="{E383A319-A4F7-4AB1-8086-282FE9425B6B}" presName="conn2-1" presStyleLbl="parChTrans1D3" presStyleIdx="8" presStyleCnt="14"/>
      <dgm:spPr/>
      <dgm:t>
        <a:bodyPr/>
        <a:lstStyle/>
        <a:p>
          <a:endParaRPr lang="pt-BR"/>
        </a:p>
      </dgm:t>
    </dgm:pt>
    <dgm:pt modelId="{E572A217-8B42-498F-BB57-65DA28AE69B0}" type="pres">
      <dgm:prSet presAssocID="{E383A319-A4F7-4AB1-8086-282FE9425B6B}" presName="connTx" presStyleLbl="parChTrans1D3" presStyleIdx="8" presStyleCnt="14"/>
      <dgm:spPr/>
      <dgm:t>
        <a:bodyPr/>
        <a:lstStyle/>
        <a:p>
          <a:endParaRPr lang="pt-BR"/>
        </a:p>
      </dgm:t>
    </dgm:pt>
    <dgm:pt modelId="{0C8CCDE3-BD8D-49C7-92C3-02A96B4ED918}" type="pres">
      <dgm:prSet presAssocID="{00851828-1CFC-4FAC-BA97-37080C6066A7}" presName="root2" presStyleCnt="0"/>
      <dgm:spPr/>
      <dgm:t>
        <a:bodyPr/>
        <a:lstStyle/>
        <a:p>
          <a:endParaRPr lang="pt-BR"/>
        </a:p>
      </dgm:t>
    </dgm:pt>
    <dgm:pt modelId="{C2AFCE01-FA3E-4F4F-B26F-9AF156E34A75}" type="pres">
      <dgm:prSet presAssocID="{00851828-1CFC-4FAC-BA97-37080C6066A7}" presName="LevelTwoTextNode" presStyleLbl="node3" presStyleIdx="8" presStyleCnt="14" custScaleX="677030" custLinFactNeighborX="42356" custLinFactNeighborY="-10281">
        <dgm:presLayoutVars>
          <dgm:chPref val="3"/>
        </dgm:presLayoutVars>
      </dgm:prSet>
      <dgm:spPr/>
      <dgm:t>
        <a:bodyPr/>
        <a:lstStyle/>
        <a:p>
          <a:endParaRPr lang="pt-BR"/>
        </a:p>
      </dgm:t>
    </dgm:pt>
    <dgm:pt modelId="{E5FD5F8C-1C23-41A4-A0BE-A47A233A6C14}" type="pres">
      <dgm:prSet presAssocID="{00851828-1CFC-4FAC-BA97-37080C6066A7}" presName="level3hierChild" presStyleCnt="0"/>
      <dgm:spPr/>
      <dgm:t>
        <a:bodyPr/>
        <a:lstStyle/>
        <a:p>
          <a:endParaRPr lang="pt-BR"/>
        </a:p>
      </dgm:t>
    </dgm:pt>
    <dgm:pt modelId="{64E32403-9C70-4A5F-B5C4-B11F471F541F}" type="pres">
      <dgm:prSet presAssocID="{F699740D-6643-4FDB-AA58-C452AF31B3AD}" presName="conn2-1" presStyleLbl="parChTrans1D3" presStyleIdx="9" presStyleCnt="14"/>
      <dgm:spPr/>
      <dgm:t>
        <a:bodyPr/>
        <a:lstStyle/>
        <a:p>
          <a:endParaRPr lang="pt-BR"/>
        </a:p>
      </dgm:t>
    </dgm:pt>
    <dgm:pt modelId="{3D234451-BF55-4D15-BBE0-8C8146AE27AE}" type="pres">
      <dgm:prSet presAssocID="{F699740D-6643-4FDB-AA58-C452AF31B3AD}" presName="connTx" presStyleLbl="parChTrans1D3" presStyleIdx="9" presStyleCnt="14"/>
      <dgm:spPr/>
      <dgm:t>
        <a:bodyPr/>
        <a:lstStyle/>
        <a:p>
          <a:endParaRPr lang="pt-BR"/>
        </a:p>
      </dgm:t>
    </dgm:pt>
    <dgm:pt modelId="{6CCBABCD-53F2-4C8A-B9EE-0C498B67DEDA}" type="pres">
      <dgm:prSet presAssocID="{B8A6A60D-DEE4-4214-8B2C-F87635949B25}" presName="root2" presStyleCnt="0"/>
      <dgm:spPr/>
      <dgm:t>
        <a:bodyPr/>
        <a:lstStyle/>
        <a:p>
          <a:endParaRPr lang="pt-BR"/>
        </a:p>
      </dgm:t>
    </dgm:pt>
    <dgm:pt modelId="{6F4686B0-C14C-4C83-8E70-61C40E27E9BB}" type="pres">
      <dgm:prSet presAssocID="{B8A6A60D-DEE4-4214-8B2C-F87635949B25}" presName="LevelTwoTextNode" presStyleLbl="node3" presStyleIdx="9" presStyleCnt="14" custScaleX="677030" custLinFactNeighborX="42356" custLinFactNeighborY="-10281">
        <dgm:presLayoutVars>
          <dgm:chPref val="3"/>
        </dgm:presLayoutVars>
      </dgm:prSet>
      <dgm:spPr/>
      <dgm:t>
        <a:bodyPr/>
        <a:lstStyle/>
        <a:p>
          <a:endParaRPr lang="pt-BR"/>
        </a:p>
      </dgm:t>
    </dgm:pt>
    <dgm:pt modelId="{B30F7806-7B95-4AEE-8634-1480714BE6B3}" type="pres">
      <dgm:prSet presAssocID="{B8A6A60D-DEE4-4214-8B2C-F87635949B25}" presName="level3hierChild" presStyleCnt="0"/>
      <dgm:spPr/>
      <dgm:t>
        <a:bodyPr/>
        <a:lstStyle/>
        <a:p>
          <a:endParaRPr lang="pt-BR"/>
        </a:p>
      </dgm:t>
    </dgm:pt>
    <dgm:pt modelId="{D2C26751-6ACE-48C2-A103-E3E60142A7E1}" type="pres">
      <dgm:prSet presAssocID="{D52E6918-9DD8-4830-A637-33EEE66A690F}" presName="conn2-1" presStyleLbl="parChTrans1D3" presStyleIdx="10" presStyleCnt="14"/>
      <dgm:spPr/>
      <dgm:t>
        <a:bodyPr/>
        <a:lstStyle/>
        <a:p>
          <a:endParaRPr lang="pt-BR"/>
        </a:p>
      </dgm:t>
    </dgm:pt>
    <dgm:pt modelId="{5521C94D-37B6-4DB2-BA0F-494CDE3ED784}" type="pres">
      <dgm:prSet presAssocID="{D52E6918-9DD8-4830-A637-33EEE66A690F}" presName="connTx" presStyleLbl="parChTrans1D3" presStyleIdx="10" presStyleCnt="14"/>
      <dgm:spPr/>
      <dgm:t>
        <a:bodyPr/>
        <a:lstStyle/>
        <a:p>
          <a:endParaRPr lang="pt-BR"/>
        </a:p>
      </dgm:t>
    </dgm:pt>
    <dgm:pt modelId="{2FEC6F0D-521B-4B25-A19A-0A6986E40E25}" type="pres">
      <dgm:prSet presAssocID="{8B1884A9-FC4D-4615-B1A2-05E1A9F286CC}" presName="root2" presStyleCnt="0"/>
      <dgm:spPr/>
      <dgm:t>
        <a:bodyPr/>
        <a:lstStyle/>
        <a:p>
          <a:endParaRPr lang="pt-BR"/>
        </a:p>
      </dgm:t>
    </dgm:pt>
    <dgm:pt modelId="{4F2BF9A5-62E8-4AE5-B9E7-C6C5BDB881A8}" type="pres">
      <dgm:prSet presAssocID="{8B1884A9-FC4D-4615-B1A2-05E1A9F286CC}" presName="LevelTwoTextNode" presStyleLbl="node3" presStyleIdx="10" presStyleCnt="14" custScaleX="677030" custLinFactNeighborX="42356" custLinFactNeighborY="-10281">
        <dgm:presLayoutVars>
          <dgm:chPref val="3"/>
        </dgm:presLayoutVars>
      </dgm:prSet>
      <dgm:spPr/>
      <dgm:t>
        <a:bodyPr/>
        <a:lstStyle/>
        <a:p>
          <a:endParaRPr lang="pt-BR"/>
        </a:p>
      </dgm:t>
    </dgm:pt>
    <dgm:pt modelId="{9FFBA3E0-8020-44A5-96D0-32EC2ABCFFF4}" type="pres">
      <dgm:prSet presAssocID="{8B1884A9-FC4D-4615-B1A2-05E1A9F286CC}" presName="level3hierChild" presStyleCnt="0"/>
      <dgm:spPr/>
      <dgm:t>
        <a:bodyPr/>
        <a:lstStyle/>
        <a:p>
          <a:endParaRPr lang="pt-BR"/>
        </a:p>
      </dgm:t>
    </dgm:pt>
    <dgm:pt modelId="{C4CBD288-D6C9-4447-BBD2-1D3284E9126B}" type="pres">
      <dgm:prSet presAssocID="{B5008E19-D442-4F2B-BC7B-386DDBBDFA17}" presName="conn2-1" presStyleLbl="parChTrans1D3" presStyleIdx="11" presStyleCnt="14"/>
      <dgm:spPr/>
      <dgm:t>
        <a:bodyPr/>
        <a:lstStyle/>
        <a:p>
          <a:endParaRPr lang="pt-BR"/>
        </a:p>
      </dgm:t>
    </dgm:pt>
    <dgm:pt modelId="{00CCCF8E-E182-40E7-9BB0-4DB419D621CF}" type="pres">
      <dgm:prSet presAssocID="{B5008E19-D442-4F2B-BC7B-386DDBBDFA17}" presName="connTx" presStyleLbl="parChTrans1D3" presStyleIdx="11" presStyleCnt="14"/>
      <dgm:spPr/>
      <dgm:t>
        <a:bodyPr/>
        <a:lstStyle/>
        <a:p>
          <a:endParaRPr lang="pt-BR"/>
        </a:p>
      </dgm:t>
    </dgm:pt>
    <dgm:pt modelId="{6B8EB0F9-2384-44A5-BE70-95B4705854BC}" type="pres">
      <dgm:prSet presAssocID="{59EAE3B1-BE56-485B-8A3B-4743D601502D}" presName="root2" presStyleCnt="0"/>
      <dgm:spPr/>
      <dgm:t>
        <a:bodyPr/>
        <a:lstStyle/>
        <a:p>
          <a:endParaRPr lang="pt-BR"/>
        </a:p>
      </dgm:t>
    </dgm:pt>
    <dgm:pt modelId="{EC9B8CD4-EF55-45E7-B4A0-89AB00A21E16}" type="pres">
      <dgm:prSet presAssocID="{59EAE3B1-BE56-485B-8A3B-4743D601502D}" presName="LevelTwoTextNode" presStyleLbl="node3" presStyleIdx="11" presStyleCnt="14" custScaleX="677030" custLinFactNeighborX="42356" custLinFactNeighborY="-10281">
        <dgm:presLayoutVars>
          <dgm:chPref val="3"/>
        </dgm:presLayoutVars>
      </dgm:prSet>
      <dgm:spPr/>
      <dgm:t>
        <a:bodyPr/>
        <a:lstStyle/>
        <a:p>
          <a:endParaRPr lang="pt-BR"/>
        </a:p>
      </dgm:t>
    </dgm:pt>
    <dgm:pt modelId="{B979EB6C-6530-4557-84D3-421D76A5E6A5}" type="pres">
      <dgm:prSet presAssocID="{59EAE3B1-BE56-485B-8A3B-4743D601502D}" presName="level3hierChild" presStyleCnt="0"/>
      <dgm:spPr/>
      <dgm:t>
        <a:bodyPr/>
        <a:lstStyle/>
        <a:p>
          <a:endParaRPr lang="pt-BR"/>
        </a:p>
      </dgm:t>
    </dgm:pt>
    <dgm:pt modelId="{F1FED25E-F8D3-489B-A443-2E43C7EF4D56}" type="pres">
      <dgm:prSet presAssocID="{2EA914D6-58E1-4C80-8816-5ABBC4C1B73F}" presName="conn2-1" presStyleLbl="parChTrans1D3" presStyleIdx="12" presStyleCnt="14"/>
      <dgm:spPr/>
      <dgm:t>
        <a:bodyPr/>
        <a:lstStyle/>
        <a:p>
          <a:endParaRPr lang="pt-BR"/>
        </a:p>
      </dgm:t>
    </dgm:pt>
    <dgm:pt modelId="{ADBFE340-0C62-42C6-B552-55F78B2D417A}" type="pres">
      <dgm:prSet presAssocID="{2EA914D6-58E1-4C80-8816-5ABBC4C1B73F}" presName="connTx" presStyleLbl="parChTrans1D3" presStyleIdx="12" presStyleCnt="14"/>
      <dgm:spPr/>
      <dgm:t>
        <a:bodyPr/>
        <a:lstStyle/>
        <a:p>
          <a:endParaRPr lang="pt-BR"/>
        </a:p>
      </dgm:t>
    </dgm:pt>
    <dgm:pt modelId="{8352F3A7-DCE2-46A6-8FCE-6C4408798F5B}" type="pres">
      <dgm:prSet presAssocID="{127CDF05-48E2-4FEF-AB1F-644F258FA06F}" presName="root2" presStyleCnt="0"/>
      <dgm:spPr/>
      <dgm:t>
        <a:bodyPr/>
        <a:lstStyle/>
        <a:p>
          <a:endParaRPr lang="pt-BR"/>
        </a:p>
      </dgm:t>
    </dgm:pt>
    <dgm:pt modelId="{9ACABE1A-19B0-4C7D-BF4C-24B734E2789A}" type="pres">
      <dgm:prSet presAssocID="{127CDF05-48E2-4FEF-AB1F-644F258FA06F}" presName="LevelTwoTextNode" presStyleLbl="node3" presStyleIdx="12" presStyleCnt="14" custScaleX="677030" custLinFactNeighborX="42356" custLinFactNeighborY="-10281">
        <dgm:presLayoutVars>
          <dgm:chPref val="3"/>
        </dgm:presLayoutVars>
      </dgm:prSet>
      <dgm:spPr/>
      <dgm:t>
        <a:bodyPr/>
        <a:lstStyle/>
        <a:p>
          <a:endParaRPr lang="pt-BR"/>
        </a:p>
      </dgm:t>
    </dgm:pt>
    <dgm:pt modelId="{BDD58920-6A34-4AF2-A47D-9F16C004CEA6}" type="pres">
      <dgm:prSet presAssocID="{127CDF05-48E2-4FEF-AB1F-644F258FA06F}" presName="level3hierChild" presStyleCnt="0"/>
      <dgm:spPr/>
      <dgm:t>
        <a:bodyPr/>
        <a:lstStyle/>
        <a:p>
          <a:endParaRPr lang="pt-BR"/>
        </a:p>
      </dgm:t>
    </dgm:pt>
    <dgm:pt modelId="{CBE97944-1131-446E-88E5-000D6419E6B7}" type="pres">
      <dgm:prSet presAssocID="{1B904E79-AF90-46AF-8508-2AF3DA18DE8C}" presName="conn2-1" presStyleLbl="parChTrans1D3" presStyleIdx="13" presStyleCnt="14"/>
      <dgm:spPr/>
      <dgm:t>
        <a:bodyPr/>
        <a:lstStyle/>
        <a:p>
          <a:endParaRPr lang="pt-BR"/>
        </a:p>
      </dgm:t>
    </dgm:pt>
    <dgm:pt modelId="{202F47DA-6A5B-4627-8868-810AA86EA8E1}" type="pres">
      <dgm:prSet presAssocID="{1B904E79-AF90-46AF-8508-2AF3DA18DE8C}" presName="connTx" presStyleLbl="parChTrans1D3" presStyleIdx="13" presStyleCnt="14"/>
      <dgm:spPr/>
      <dgm:t>
        <a:bodyPr/>
        <a:lstStyle/>
        <a:p>
          <a:endParaRPr lang="pt-BR"/>
        </a:p>
      </dgm:t>
    </dgm:pt>
    <dgm:pt modelId="{7C05F981-3765-4B14-A8D5-60F45F999412}" type="pres">
      <dgm:prSet presAssocID="{8B751200-DD97-4B4C-B9B2-A1BC0038DE42}" presName="root2" presStyleCnt="0"/>
      <dgm:spPr/>
      <dgm:t>
        <a:bodyPr/>
        <a:lstStyle/>
        <a:p>
          <a:endParaRPr lang="pt-BR"/>
        </a:p>
      </dgm:t>
    </dgm:pt>
    <dgm:pt modelId="{13DA0C46-19D4-43B9-876E-F762179EB74D}" type="pres">
      <dgm:prSet presAssocID="{8B751200-DD97-4B4C-B9B2-A1BC0038DE42}" presName="LevelTwoTextNode" presStyleLbl="node3" presStyleIdx="13" presStyleCnt="14" custScaleX="677030" custLinFactNeighborX="42356" custLinFactNeighborY="-10281">
        <dgm:presLayoutVars>
          <dgm:chPref val="3"/>
        </dgm:presLayoutVars>
      </dgm:prSet>
      <dgm:spPr/>
      <dgm:t>
        <a:bodyPr/>
        <a:lstStyle/>
        <a:p>
          <a:endParaRPr lang="pt-BR"/>
        </a:p>
      </dgm:t>
    </dgm:pt>
    <dgm:pt modelId="{75B5C6C8-0785-4FC9-B133-53E4CBFD21D9}" type="pres">
      <dgm:prSet presAssocID="{8B751200-DD97-4B4C-B9B2-A1BC0038DE42}" presName="level3hierChild" presStyleCnt="0"/>
      <dgm:spPr/>
      <dgm:t>
        <a:bodyPr/>
        <a:lstStyle/>
        <a:p>
          <a:endParaRPr lang="pt-BR"/>
        </a:p>
      </dgm:t>
    </dgm:pt>
  </dgm:ptLst>
  <dgm:cxnLst>
    <dgm:cxn modelId="{3BDA8F43-F102-45D0-9A03-3EC9818A0E1B}" srcId="{6F851459-6908-4290-8AD2-3D5AC4152CA3}" destId="{0BE7ABA7-CE8D-4CC4-B1E4-010EE3136E3F}" srcOrd="3" destOrd="0" parTransId="{B60479FD-B914-4ED0-8514-32BE3B712DB4}" sibTransId="{7FEE15D8-D2EC-4F90-94D6-B0466A102B96}"/>
    <dgm:cxn modelId="{4A17DB49-FA89-497F-B07A-84B228A6850B}" type="presOf" srcId="{50DE8FC7-2A46-4360-8EC0-98CFB6CF69DC}" destId="{54D2F4DD-1079-4CD8-A271-30961C976D69}" srcOrd="0" destOrd="0" presId="urn:microsoft.com/office/officeart/2005/8/layout/hierarchy2"/>
    <dgm:cxn modelId="{7F01E1A2-070C-4FEE-92DB-E35532D86A90}" type="presOf" srcId="{B60479FD-B914-4ED0-8514-32BE3B712DB4}" destId="{264AE8B9-6969-4CAB-8F56-8BB21584E28B}" srcOrd="0" destOrd="0" presId="urn:microsoft.com/office/officeart/2005/8/layout/hierarchy2"/>
    <dgm:cxn modelId="{C58F251B-F51D-425B-8AED-65581A44DC6F}" type="presOf" srcId="{C19F6BD3-F880-4EE1-A67C-F4AF2D32C4BB}" destId="{8C929576-B708-4DA9-BA7B-F4C4F1550EC6}" srcOrd="0" destOrd="0" presId="urn:microsoft.com/office/officeart/2005/8/layout/hierarchy2"/>
    <dgm:cxn modelId="{241D0A1C-5B1F-40A6-B0AB-1E60C1BA63EA}" type="presOf" srcId="{0BE7ABA7-CE8D-4CC4-B1E4-010EE3136E3F}" destId="{BF7F9B94-DD20-4055-96E0-35BD47F368B2}" srcOrd="0" destOrd="0" presId="urn:microsoft.com/office/officeart/2005/8/layout/hierarchy2"/>
    <dgm:cxn modelId="{A55BD6A0-770A-4599-9DFD-D8656986A7AE}" type="presOf" srcId="{67DB8212-B579-4C73-B12E-0ECA5DC47199}" destId="{A9320594-7958-483A-95BA-225AF8C410E5}" srcOrd="1" destOrd="0" presId="urn:microsoft.com/office/officeart/2005/8/layout/hierarchy2"/>
    <dgm:cxn modelId="{E2680214-98E0-4C53-85F5-F5F5B932BDAA}" srcId="{FA0788C4-BC70-4DEB-BAE1-3EB2278FAB99}" destId="{BD60A26C-72EA-4686-9A42-65AD3B9739AB}" srcOrd="0" destOrd="0" parTransId="{A50BEF92-052A-4D5E-B908-04FC710F57E8}" sibTransId="{73487C62-08DA-47B1-B568-11E2BE6A7840}"/>
    <dgm:cxn modelId="{A950338B-2C4C-4C18-8AD3-570722F57BCB}" srcId="{6F851459-6908-4290-8AD2-3D5AC4152CA3}" destId="{B8A6A60D-DEE4-4214-8B2C-F87635949B25}" srcOrd="9" destOrd="0" parTransId="{F699740D-6643-4FDB-AA58-C452AF31B3AD}" sibTransId="{FF3A9A15-40D1-44F0-8ECC-048B25518316}"/>
    <dgm:cxn modelId="{8F6CC005-161F-4F8D-B186-C6C55A1AF5AF}" type="presOf" srcId="{F699740D-6643-4FDB-AA58-C452AF31B3AD}" destId="{64E32403-9C70-4A5F-B5C4-B11F471F541F}" srcOrd="0" destOrd="0" presId="urn:microsoft.com/office/officeart/2005/8/layout/hierarchy2"/>
    <dgm:cxn modelId="{FF847AF5-1586-4FA3-80EB-9B5102CE9CA9}" type="presOf" srcId="{1B904E79-AF90-46AF-8508-2AF3DA18DE8C}" destId="{CBE97944-1131-446E-88E5-000D6419E6B7}" srcOrd="0" destOrd="0" presId="urn:microsoft.com/office/officeart/2005/8/layout/hierarchy2"/>
    <dgm:cxn modelId="{BC2EC717-005F-477B-96A7-593878AD1220}" type="presOf" srcId="{D52E6918-9DD8-4830-A637-33EEE66A690F}" destId="{5521C94D-37B6-4DB2-BA0F-494CDE3ED784}" srcOrd="1" destOrd="0" presId="urn:microsoft.com/office/officeart/2005/8/layout/hierarchy2"/>
    <dgm:cxn modelId="{2173FB64-428B-43AF-91B6-F9E7F27DFB81}" type="presOf" srcId="{FA0788C4-BC70-4DEB-BAE1-3EB2278FAB99}" destId="{AA9EA9A0-1408-42B2-9120-32648244B61A}" srcOrd="0" destOrd="0" presId="urn:microsoft.com/office/officeart/2005/8/layout/hierarchy2"/>
    <dgm:cxn modelId="{1A02B68F-48FA-4F04-9701-C420955C2284}" type="presOf" srcId="{B5008E19-D442-4F2B-BC7B-386DDBBDFA17}" destId="{C4CBD288-D6C9-4447-BBD2-1D3284E9126B}" srcOrd="0" destOrd="0" presId="urn:microsoft.com/office/officeart/2005/8/layout/hierarchy2"/>
    <dgm:cxn modelId="{13A0C88D-CCCC-4168-9C97-00F2A97EF625}" type="presOf" srcId="{B4F1A978-BCEF-4A9B-A93F-86C393A01B9D}" destId="{0C0E52F3-5E8F-47ED-856C-0F032FE0BEF7}" srcOrd="0" destOrd="0" presId="urn:microsoft.com/office/officeart/2005/8/layout/hierarchy2"/>
    <dgm:cxn modelId="{4210BE2A-BF2E-4CDD-B17A-6BE0D926DE0C}" type="presOf" srcId="{BD60A26C-72EA-4686-9A42-65AD3B9739AB}" destId="{8C67A080-FE62-4F8D-8A99-F41883FE17EE}" srcOrd="0" destOrd="0" presId="urn:microsoft.com/office/officeart/2005/8/layout/hierarchy2"/>
    <dgm:cxn modelId="{84563BBB-A3EE-4D50-96C6-240B2AAEC366}" srcId="{6F851459-6908-4290-8AD2-3D5AC4152CA3}" destId="{AE104EC5-D5B7-4FFB-9C42-E865823544D5}" srcOrd="2" destOrd="0" parTransId="{67DB8212-B579-4C73-B12E-0ECA5DC47199}" sibTransId="{4129E137-6C0A-4E46-B604-83B7BF7805FD}"/>
    <dgm:cxn modelId="{B786C882-34DD-4C73-A079-19F2D65E262F}" type="presOf" srcId="{8E731C15-22E2-4B43-83E9-4790B980AF7F}" destId="{B5381506-7E33-43EB-9D8B-6DEC41DFE2C0}" srcOrd="0" destOrd="0" presId="urn:microsoft.com/office/officeart/2005/8/layout/hierarchy2"/>
    <dgm:cxn modelId="{F84D6C97-6626-4CC0-BAE1-2490DE111F35}" type="presOf" srcId="{1B904E79-AF90-46AF-8508-2AF3DA18DE8C}" destId="{202F47DA-6A5B-4627-8868-810AA86EA8E1}" srcOrd="1" destOrd="0" presId="urn:microsoft.com/office/officeart/2005/8/layout/hierarchy2"/>
    <dgm:cxn modelId="{D26EB97F-673E-4B69-BEFC-DF6A013A4AA3}" type="presOf" srcId="{00851828-1CFC-4FAC-BA97-37080C6066A7}" destId="{C2AFCE01-FA3E-4F4F-B26F-9AF156E34A75}" srcOrd="0" destOrd="0" presId="urn:microsoft.com/office/officeart/2005/8/layout/hierarchy2"/>
    <dgm:cxn modelId="{68548D31-BD8F-42BC-A20E-006C8C58E63A}" srcId="{6F851459-6908-4290-8AD2-3D5AC4152CA3}" destId="{00851828-1CFC-4FAC-BA97-37080C6066A7}" srcOrd="8" destOrd="0" parTransId="{E383A319-A4F7-4AB1-8086-282FE9425B6B}" sibTransId="{0CB9C274-A129-4B52-B48F-83A886C5C795}"/>
    <dgm:cxn modelId="{60C2E315-F61A-431D-BB05-E287588482A9}" type="presOf" srcId="{D52E6918-9DD8-4830-A637-33EEE66A690F}" destId="{D2C26751-6ACE-48C2-A103-E3E60142A7E1}" srcOrd="0" destOrd="0" presId="urn:microsoft.com/office/officeart/2005/8/layout/hierarchy2"/>
    <dgm:cxn modelId="{1F90F069-13EE-41A8-A7BC-7F8C228D76E9}" type="presOf" srcId="{87736DBB-B391-4BB0-AFA4-A078042883E3}" destId="{05F80512-9A33-42D4-AF81-755104290E56}" srcOrd="0" destOrd="0" presId="urn:microsoft.com/office/officeart/2005/8/layout/hierarchy2"/>
    <dgm:cxn modelId="{4DFC6AAB-FD93-4CB2-BFB8-7F0DCA22A05C}" srcId="{6F851459-6908-4290-8AD2-3D5AC4152CA3}" destId="{127CDF05-48E2-4FEF-AB1F-644F258FA06F}" srcOrd="12" destOrd="0" parTransId="{2EA914D6-58E1-4C80-8816-5ABBC4C1B73F}" sibTransId="{E5F40F4B-7CB6-4474-96A2-958048357C4C}"/>
    <dgm:cxn modelId="{BA5EAF56-8AA9-498F-AAB1-46FE087309C3}" type="presOf" srcId="{2EA914D6-58E1-4C80-8816-5ABBC4C1B73F}" destId="{ADBFE340-0C62-42C6-B552-55F78B2D417A}" srcOrd="1" destOrd="0" presId="urn:microsoft.com/office/officeart/2005/8/layout/hierarchy2"/>
    <dgm:cxn modelId="{AC780D29-E900-4ADB-9722-D269EB6C2570}" type="presOf" srcId="{B60479FD-B914-4ED0-8514-32BE3B712DB4}" destId="{BECE5B5E-61AD-49F3-A7C3-387FF53F1D1F}" srcOrd="1" destOrd="0" presId="urn:microsoft.com/office/officeart/2005/8/layout/hierarchy2"/>
    <dgm:cxn modelId="{155BB0FF-7F44-4DB1-A9A2-41C84F60171C}" type="presOf" srcId="{B5008E19-D442-4F2B-BC7B-386DDBBDFA17}" destId="{00CCCF8E-E182-40E7-9BB0-4DB419D621CF}" srcOrd="1" destOrd="0" presId="urn:microsoft.com/office/officeart/2005/8/layout/hierarchy2"/>
    <dgm:cxn modelId="{1B4C06CC-6949-495D-9DB5-F59AB3F4B5AE}" type="presOf" srcId="{6F851459-6908-4290-8AD2-3D5AC4152CA3}" destId="{21DC8A79-3BCE-4C9F-8DCE-048AC929749F}" srcOrd="0" destOrd="0" presId="urn:microsoft.com/office/officeart/2005/8/layout/hierarchy2"/>
    <dgm:cxn modelId="{2C5EA693-7C33-48C0-BFBF-29EE5EB5BB0B}" type="presOf" srcId="{AE104EC5-D5B7-4FFB-9C42-E865823544D5}" destId="{AFBE933F-5AD5-4BA1-8C00-4E007D17C8A9}" srcOrd="0" destOrd="0" presId="urn:microsoft.com/office/officeart/2005/8/layout/hierarchy2"/>
    <dgm:cxn modelId="{EC932252-2ADD-47FF-AF29-5F9AD1148ED8}" type="presOf" srcId="{F699740D-6643-4FDB-AA58-C452AF31B3AD}" destId="{3D234451-BF55-4D15-BBE0-8C8146AE27AE}" srcOrd="1" destOrd="0" presId="urn:microsoft.com/office/officeart/2005/8/layout/hierarchy2"/>
    <dgm:cxn modelId="{3DA63F34-BDC0-43B4-9A28-412432F85B32}" srcId="{6F851459-6908-4290-8AD2-3D5AC4152CA3}" destId="{985AAC7B-F782-427D-B589-E88D9948BC35}" srcOrd="6" destOrd="0" parTransId="{50DE8FC7-2A46-4360-8EC0-98CFB6CF69DC}" sibTransId="{4D6CC975-1C08-4A80-8752-E1741EED568E}"/>
    <dgm:cxn modelId="{DE55123D-58AD-4B1F-A5D0-3947BA14EC4C}" srcId="{6F851459-6908-4290-8AD2-3D5AC4152CA3}" destId="{855994DD-99C1-4BF0-AFFF-4617A18BFC63}" srcOrd="4" destOrd="0" parTransId="{8E731C15-22E2-4B43-83E9-4790B980AF7F}" sibTransId="{F94C04BC-EEFB-4037-82C8-914F13D8D04E}"/>
    <dgm:cxn modelId="{FEB1892C-A4A4-474A-8C62-65B4EDC027D0}" srcId="{6F851459-6908-4290-8AD2-3D5AC4152CA3}" destId="{8B1884A9-FC4D-4615-B1A2-05E1A9F286CC}" srcOrd="10" destOrd="0" parTransId="{D52E6918-9DD8-4830-A637-33EEE66A690F}" sibTransId="{43548729-3791-4301-A8AF-D2E00C7576B7}"/>
    <dgm:cxn modelId="{12450C77-429D-4DCD-ADFD-D529DAFB7972}" type="presOf" srcId="{8B1884A9-FC4D-4615-B1A2-05E1A9F286CC}" destId="{4F2BF9A5-62E8-4AE5-B9E7-C6C5BDB881A8}" srcOrd="0" destOrd="0" presId="urn:microsoft.com/office/officeart/2005/8/layout/hierarchy2"/>
    <dgm:cxn modelId="{1B975DBA-D107-476D-AEEF-52F52F0B47F3}" type="presOf" srcId="{CECE7C62-468A-4B8E-BA4B-FDC00CF3BAB5}" destId="{C354A6A6-8C56-494F-A3EE-2514D94BCB43}" srcOrd="0" destOrd="0" presId="urn:microsoft.com/office/officeart/2005/8/layout/hierarchy2"/>
    <dgm:cxn modelId="{9A68B8F7-E239-4595-8D54-A622F21C7C38}" type="presOf" srcId="{204757A6-75ED-4A06-8262-F3710EBB7B9D}" destId="{AA24B462-BAB8-479E-95E0-B9CC93D36038}" srcOrd="0" destOrd="0" presId="urn:microsoft.com/office/officeart/2005/8/layout/hierarchy2"/>
    <dgm:cxn modelId="{731E4A3A-8EBD-4152-BE08-C65FFFBE9E65}" srcId="{6F851459-6908-4290-8AD2-3D5AC4152CA3}" destId="{8B751200-DD97-4B4C-B9B2-A1BC0038DE42}" srcOrd="13" destOrd="0" parTransId="{1B904E79-AF90-46AF-8508-2AF3DA18DE8C}" sibTransId="{ED66172C-CEF3-4934-8F0D-47BBC25412B6}"/>
    <dgm:cxn modelId="{70C6FC6E-57AA-49B2-9315-131DF75773AC}" type="presOf" srcId="{8B751200-DD97-4B4C-B9B2-A1BC0038DE42}" destId="{13DA0C46-19D4-43B9-876E-F762179EB74D}" srcOrd="0" destOrd="0" presId="urn:microsoft.com/office/officeart/2005/8/layout/hierarchy2"/>
    <dgm:cxn modelId="{8771991D-2258-44C9-BB28-8FE30E691D9D}" type="presOf" srcId="{985AAC7B-F782-427D-B589-E88D9948BC35}" destId="{15B532B7-901A-45CA-B816-AB0FA65B6A94}" srcOrd="0" destOrd="0" presId="urn:microsoft.com/office/officeart/2005/8/layout/hierarchy2"/>
    <dgm:cxn modelId="{634F1B5C-40DF-44A7-B62F-22A1FC10CFB5}" type="presOf" srcId="{67DB8212-B579-4C73-B12E-0ECA5DC47199}" destId="{6262B866-7B9E-4707-A3EE-661F6A1358A8}" srcOrd="0" destOrd="0" presId="urn:microsoft.com/office/officeart/2005/8/layout/hierarchy2"/>
    <dgm:cxn modelId="{46E88331-9E03-4C3D-8AB4-C110281EA1B6}" type="presOf" srcId="{8E731C15-22E2-4B43-83E9-4790B980AF7F}" destId="{F58C0191-15B5-40E8-862E-FCC5CDE4DCF1}" srcOrd="1" destOrd="0" presId="urn:microsoft.com/office/officeart/2005/8/layout/hierarchy2"/>
    <dgm:cxn modelId="{6C799C0A-647D-4C9A-ABE3-15744ED3ACB7}" type="presOf" srcId="{2EA914D6-58E1-4C80-8816-5ABBC4C1B73F}" destId="{F1FED25E-F8D3-489B-A443-2E43C7EF4D56}" srcOrd="0" destOrd="0" presId="urn:microsoft.com/office/officeart/2005/8/layout/hierarchy2"/>
    <dgm:cxn modelId="{639C10BD-4399-46BE-BF75-BB18850DFE80}" srcId="{6F851459-6908-4290-8AD2-3D5AC4152CA3}" destId="{B4F1A978-BCEF-4A9B-A93F-86C393A01B9D}" srcOrd="0" destOrd="0" parTransId="{7BEB25EA-9435-48A8-8684-785A0E45C51F}" sibTransId="{6E88334A-43F4-4983-A3EC-2EADB306B6E3}"/>
    <dgm:cxn modelId="{EB47DABF-60BA-41A8-B536-5E13748CF22F}" type="presOf" srcId="{7BEB25EA-9435-48A8-8684-785A0E45C51F}" destId="{767904DC-4D8D-4718-816D-B8CD79F300E3}" srcOrd="1" destOrd="0" presId="urn:microsoft.com/office/officeart/2005/8/layout/hierarchy2"/>
    <dgm:cxn modelId="{C11793CF-8786-48A8-87DA-72C556D357EE}" type="presOf" srcId="{8DFBEA33-DE8C-480D-9C9C-13158F1AC7C9}" destId="{A8DBC406-8E10-4341-BCE7-49A84B03A537}" srcOrd="0" destOrd="0" presId="urn:microsoft.com/office/officeart/2005/8/layout/hierarchy2"/>
    <dgm:cxn modelId="{9F424989-7536-4CA0-8FB0-6091F2769B83}" srcId="{6F851459-6908-4290-8AD2-3D5AC4152CA3}" destId="{59EAE3B1-BE56-485B-8A3B-4743D601502D}" srcOrd="11" destOrd="0" parTransId="{B5008E19-D442-4F2B-BC7B-386DDBBDFA17}" sibTransId="{DCFB745C-0359-47F0-AC7B-3FC9C42C0925}"/>
    <dgm:cxn modelId="{E69CF142-B025-4509-A43E-6A79DB286E67}" srcId="{6F851459-6908-4290-8AD2-3D5AC4152CA3}" destId="{C19F6BD3-F880-4EE1-A67C-F4AF2D32C4BB}" srcOrd="5" destOrd="0" parTransId="{EBE2E64B-C2A7-4878-95DE-AFD88F7BA5FC}" sibTransId="{845F39CC-C94A-45F6-A799-5585FF8A2A34}"/>
    <dgm:cxn modelId="{52F5CD98-9917-4C99-A882-6299EDA13E19}" type="presOf" srcId="{E383A319-A4F7-4AB1-8086-282FE9425B6B}" destId="{90E015F4-8617-405D-91FE-D0DD880C7C00}" srcOrd="0" destOrd="0" presId="urn:microsoft.com/office/officeart/2005/8/layout/hierarchy2"/>
    <dgm:cxn modelId="{8D8F192D-4C40-4EB6-B514-4884574A17A9}" type="presOf" srcId="{EBE2E64B-C2A7-4878-95DE-AFD88F7BA5FC}" destId="{F831114A-4B42-4C9E-A224-E5785C03125D}" srcOrd="0" destOrd="0" presId="urn:microsoft.com/office/officeart/2005/8/layout/hierarchy2"/>
    <dgm:cxn modelId="{44144FF8-313A-49C2-BF61-94F3A35D30B2}" type="presOf" srcId="{7BEB25EA-9435-48A8-8684-785A0E45C51F}" destId="{8BA2661D-36F7-4204-9F78-B5C683168F6F}" srcOrd="0" destOrd="0" presId="urn:microsoft.com/office/officeart/2005/8/layout/hierarchy2"/>
    <dgm:cxn modelId="{949FD512-976A-4A90-9D45-C490FDE6A03A}" type="presOf" srcId="{127CDF05-48E2-4FEF-AB1F-644F258FA06F}" destId="{9ACABE1A-19B0-4C7D-BF4C-24B734E2789A}" srcOrd="0" destOrd="0" presId="urn:microsoft.com/office/officeart/2005/8/layout/hierarchy2"/>
    <dgm:cxn modelId="{E027D1BF-AD82-40F5-BF47-496E9E6859AB}" srcId="{6F851459-6908-4290-8AD2-3D5AC4152CA3}" destId="{CECE7C62-468A-4B8E-BA4B-FDC00CF3BAB5}" srcOrd="7" destOrd="0" parTransId="{8DFBEA33-DE8C-480D-9C9C-13158F1AC7C9}" sibTransId="{CA978E3C-5F33-431B-A2D3-11C531E02BA4}"/>
    <dgm:cxn modelId="{C1EEBBE3-624C-4F5E-8561-A5879FEF74BD}" srcId="{BD60A26C-72EA-4686-9A42-65AD3B9739AB}" destId="{6F851459-6908-4290-8AD2-3D5AC4152CA3}" srcOrd="0" destOrd="0" parTransId="{87736DBB-B391-4BB0-AFA4-A078042883E3}" sibTransId="{DDF1A208-9BFC-4252-8CD4-D10782C42316}"/>
    <dgm:cxn modelId="{511E14ED-CBBA-4902-BECA-9B7240D10D63}" type="presOf" srcId="{50DE8FC7-2A46-4360-8EC0-98CFB6CF69DC}" destId="{20AB3CA6-EC2E-4143-8898-686B102A27ED}" srcOrd="1" destOrd="0" presId="urn:microsoft.com/office/officeart/2005/8/layout/hierarchy2"/>
    <dgm:cxn modelId="{049E4648-B7AC-4C2D-8B37-3A32EB2F039E}" type="presOf" srcId="{EBE2E64B-C2A7-4878-95DE-AFD88F7BA5FC}" destId="{AF74A339-D07E-45DC-A89D-76D045E9DDAB}" srcOrd="1" destOrd="0" presId="urn:microsoft.com/office/officeart/2005/8/layout/hierarchy2"/>
    <dgm:cxn modelId="{04A0AB71-08B9-400E-ADDE-7CB588E3915D}" srcId="{6F851459-6908-4290-8AD2-3D5AC4152CA3}" destId="{8CDCDE1A-6A4B-4811-9029-67B060F7DB7B}" srcOrd="1" destOrd="0" parTransId="{204757A6-75ED-4A06-8262-F3710EBB7B9D}" sibTransId="{B862B142-0233-4EC3-8AE5-B4366DCE6033}"/>
    <dgm:cxn modelId="{7A9EC432-D8A4-4D5F-A653-3EBED4AEE4AC}" type="presOf" srcId="{855994DD-99C1-4BF0-AFFF-4617A18BFC63}" destId="{3F630EA8-DF77-42DA-956C-9045BBB1F913}" srcOrd="0" destOrd="0" presId="urn:microsoft.com/office/officeart/2005/8/layout/hierarchy2"/>
    <dgm:cxn modelId="{FFF8C912-B0F9-456F-9C0C-D60A05E37886}" type="presOf" srcId="{59EAE3B1-BE56-485B-8A3B-4743D601502D}" destId="{EC9B8CD4-EF55-45E7-B4A0-89AB00A21E16}" srcOrd="0" destOrd="0" presId="urn:microsoft.com/office/officeart/2005/8/layout/hierarchy2"/>
    <dgm:cxn modelId="{BFC5C6B6-4777-4AE3-80FB-EE3FD09A8866}" type="presOf" srcId="{8CDCDE1A-6A4B-4811-9029-67B060F7DB7B}" destId="{7E3711CF-D628-4336-B68C-7E00F4131872}" srcOrd="0" destOrd="0" presId="urn:microsoft.com/office/officeart/2005/8/layout/hierarchy2"/>
    <dgm:cxn modelId="{2DA2F406-B976-47DB-AD7E-B225684494C2}" type="presOf" srcId="{E383A319-A4F7-4AB1-8086-282FE9425B6B}" destId="{E572A217-8B42-498F-BB57-65DA28AE69B0}" srcOrd="1" destOrd="0" presId="urn:microsoft.com/office/officeart/2005/8/layout/hierarchy2"/>
    <dgm:cxn modelId="{52EEC141-CFBE-47F2-AB02-C92E58AA2EE3}" type="presOf" srcId="{B8A6A60D-DEE4-4214-8B2C-F87635949B25}" destId="{6F4686B0-C14C-4C83-8E70-61C40E27E9BB}" srcOrd="0" destOrd="0" presId="urn:microsoft.com/office/officeart/2005/8/layout/hierarchy2"/>
    <dgm:cxn modelId="{9C052223-9B0A-41B1-B0E7-F68458B87C74}" type="presOf" srcId="{204757A6-75ED-4A06-8262-F3710EBB7B9D}" destId="{703BF866-B703-4DC8-AEEB-DB01A42D2A18}" srcOrd="1" destOrd="0" presId="urn:microsoft.com/office/officeart/2005/8/layout/hierarchy2"/>
    <dgm:cxn modelId="{6F532A65-C8A1-4C82-BE32-5A585ABEA741}" type="presOf" srcId="{8DFBEA33-DE8C-480D-9C9C-13158F1AC7C9}" destId="{176EF9E1-3F09-4063-A7E3-F0410CB7BC27}" srcOrd="1" destOrd="0" presId="urn:microsoft.com/office/officeart/2005/8/layout/hierarchy2"/>
    <dgm:cxn modelId="{015354CF-5BBF-409E-A312-891A72B55371}" type="presOf" srcId="{87736DBB-B391-4BB0-AFA4-A078042883E3}" destId="{35661F8C-B035-4194-9656-91210CB59E22}" srcOrd="1" destOrd="0" presId="urn:microsoft.com/office/officeart/2005/8/layout/hierarchy2"/>
    <dgm:cxn modelId="{C89CC234-EFB1-4E8F-A7F7-67F23CA29811}" type="presParOf" srcId="{AA9EA9A0-1408-42B2-9120-32648244B61A}" destId="{94D5DD19-3205-4E8D-B51D-58038357EF09}" srcOrd="0" destOrd="0" presId="urn:microsoft.com/office/officeart/2005/8/layout/hierarchy2"/>
    <dgm:cxn modelId="{577AE99C-DD84-47A2-9472-AD3CFFD8B966}" type="presParOf" srcId="{94D5DD19-3205-4E8D-B51D-58038357EF09}" destId="{8C67A080-FE62-4F8D-8A99-F41883FE17EE}" srcOrd="0" destOrd="0" presId="urn:microsoft.com/office/officeart/2005/8/layout/hierarchy2"/>
    <dgm:cxn modelId="{98F0709A-A1C5-43B2-83FF-1B42F59FE66E}" type="presParOf" srcId="{94D5DD19-3205-4E8D-B51D-58038357EF09}" destId="{4539C6A9-9010-451A-B18E-E1432013F807}" srcOrd="1" destOrd="0" presId="urn:microsoft.com/office/officeart/2005/8/layout/hierarchy2"/>
    <dgm:cxn modelId="{68827D02-AE45-44C1-96EC-3E150C1D2843}" type="presParOf" srcId="{4539C6A9-9010-451A-B18E-E1432013F807}" destId="{05F80512-9A33-42D4-AF81-755104290E56}" srcOrd="0" destOrd="0" presId="urn:microsoft.com/office/officeart/2005/8/layout/hierarchy2"/>
    <dgm:cxn modelId="{F5505ED8-8AAE-49C3-AF49-84559DBB1639}" type="presParOf" srcId="{05F80512-9A33-42D4-AF81-755104290E56}" destId="{35661F8C-B035-4194-9656-91210CB59E22}" srcOrd="0" destOrd="0" presId="urn:microsoft.com/office/officeart/2005/8/layout/hierarchy2"/>
    <dgm:cxn modelId="{8D45FB1A-266A-4559-BDED-AE83F96C4D88}" type="presParOf" srcId="{4539C6A9-9010-451A-B18E-E1432013F807}" destId="{D264253E-2A4E-4EBC-9F23-45F71049D896}" srcOrd="1" destOrd="0" presId="urn:microsoft.com/office/officeart/2005/8/layout/hierarchy2"/>
    <dgm:cxn modelId="{B6FE388F-8EA5-49EB-998F-D0720A322E64}" type="presParOf" srcId="{D264253E-2A4E-4EBC-9F23-45F71049D896}" destId="{21DC8A79-3BCE-4C9F-8DCE-048AC929749F}" srcOrd="0" destOrd="0" presId="urn:microsoft.com/office/officeart/2005/8/layout/hierarchy2"/>
    <dgm:cxn modelId="{C1F431B5-F96F-4F5F-BEA6-39FE40C0D9A4}" type="presParOf" srcId="{D264253E-2A4E-4EBC-9F23-45F71049D896}" destId="{A5A44057-4E04-4257-BA67-6C82652292AA}" srcOrd="1" destOrd="0" presId="urn:microsoft.com/office/officeart/2005/8/layout/hierarchy2"/>
    <dgm:cxn modelId="{B508919C-6A57-4E8F-A531-4F67E8968010}" type="presParOf" srcId="{A5A44057-4E04-4257-BA67-6C82652292AA}" destId="{8BA2661D-36F7-4204-9F78-B5C683168F6F}" srcOrd="0" destOrd="0" presId="urn:microsoft.com/office/officeart/2005/8/layout/hierarchy2"/>
    <dgm:cxn modelId="{30C2C930-9C72-45F3-B33D-903F89C71E33}" type="presParOf" srcId="{8BA2661D-36F7-4204-9F78-B5C683168F6F}" destId="{767904DC-4D8D-4718-816D-B8CD79F300E3}" srcOrd="0" destOrd="0" presId="urn:microsoft.com/office/officeart/2005/8/layout/hierarchy2"/>
    <dgm:cxn modelId="{174FACD9-CCEF-435E-9E26-C3B0F6028E64}" type="presParOf" srcId="{A5A44057-4E04-4257-BA67-6C82652292AA}" destId="{5F1FB30C-C000-45CB-9B01-BE8B2E7DD228}" srcOrd="1" destOrd="0" presId="urn:microsoft.com/office/officeart/2005/8/layout/hierarchy2"/>
    <dgm:cxn modelId="{D80F3395-2E76-4C71-BFCD-5E935FE30038}" type="presParOf" srcId="{5F1FB30C-C000-45CB-9B01-BE8B2E7DD228}" destId="{0C0E52F3-5E8F-47ED-856C-0F032FE0BEF7}" srcOrd="0" destOrd="0" presId="urn:microsoft.com/office/officeart/2005/8/layout/hierarchy2"/>
    <dgm:cxn modelId="{90223FB7-DB3B-4D4C-B630-5F74C1BD9F35}" type="presParOf" srcId="{5F1FB30C-C000-45CB-9B01-BE8B2E7DD228}" destId="{7361F5F2-628A-4BC5-8DBA-17085F58340E}" srcOrd="1" destOrd="0" presId="urn:microsoft.com/office/officeart/2005/8/layout/hierarchy2"/>
    <dgm:cxn modelId="{C447F28F-1955-4560-BAC8-5BD6E758E4C2}" type="presParOf" srcId="{A5A44057-4E04-4257-BA67-6C82652292AA}" destId="{AA24B462-BAB8-479E-95E0-B9CC93D36038}" srcOrd="2" destOrd="0" presId="urn:microsoft.com/office/officeart/2005/8/layout/hierarchy2"/>
    <dgm:cxn modelId="{AC3D6F34-78BA-4073-AAD3-E9BA86EBCA70}" type="presParOf" srcId="{AA24B462-BAB8-479E-95E0-B9CC93D36038}" destId="{703BF866-B703-4DC8-AEEB-DB01A42D2A18}" srcOrd="0" destOrd="0" presId="urn:microsoft.com/office/officeart/2005/8/layout/hierarchy2"/>
    <dgm:cxn modelId="{22FA36D3-09A9-4340-9003-82CE0889D347}" type="presParOf" srcId="{A5A44057-4E04-4257-BA67-6C82652292AA}" destId="{6483D305-66B2-44F0-9620-C1FB9C419223}" srcOrd="3" destOrd="0" presId="urn:microsoft.com/office/officeart/2005/8/layout/hierarchy2"/>
    <dgm:cxn modelId="{217CF007-F6BF-446A-8A93-2A29245AD7A0}" type="presParOf" srcId="{6483D305-66B2-44F0-9620-C1FB9C419223}" destId="{7E3711CF-D628-4336-B68C-7E00F4131872}" srcOrd="0" destOrd="0" presId="urn:microsoft.com/office/officeart/2005/8/layout/hierarchy2"/>
    <dgm:cxn modelId="{16A106C5-7F22-4DD0-9B18-5DC038B77000}" type="presParOf" srcId="{6483D305-66B2-44F0-9620-C1FB9C419223}" destId="{845B2316-CA9B-4FEE-B7E7-625B89538BA9}" srcOrd="1" destOrd="0" presId="urn:microsoft.com/office/officeart/2005/8/layout/hierarchy2"/>
    <dgm:cxn modelId="{7EEDAF08-04B4-4863-9901-BA878C9A3898}" type="presParOf" srcId="{A5A44057-4E04-4257-BA67-6C82652292AA}" destId="{6262B866-7B9E-4707-A3EE-661F6A1358A8}" srcOrd="4" destOrd="0" presId="urn:microsoft.com/office/officeart/2005/8/layout/hierarchy2"/>
    <dgm:cxn modelId="{035C02FA-5108-4117-8343-1493D31D54AE}" type="presParOf" srcId="{6262B866-7B9E-4707-A3EE-661F6A1358A8}" destId="{A9320594-7958-483A-95BA-225AF8C410E5}" srcOrd="0" destOrd="0" presId="urn:microsoft.com/office/officeart/2005/8/layout/hierarchy2"/>
    <dgm:cxn modelId="{2A18552B-7615-44B3-BB12-B5DF4426A491}" type="presParOf" srcId="{A5A44057-4E04-4257-BA67-6C82652292AA}" destId="{B9B53BD3-92AF-47D9-8E5B-36B73DEF0844}" srcOrd="5" destOrd="0" presId="urn:microsoft.com/office/officeart/2005/8/layout/hierarchy2"/>
    <dgm:cxn modelId="{3EEEFABF-C5F1-4978-91B6-C937D7F456B3}" type="presParOf" srcId="{B9B53BD3-92AF-47D9-8E5B-36B73DEF0844}" destId="{AFBE933F-5AD5-4BA1-8C00-4E007D17C8A9}" srcOrd="0" destOrd="0" presId="urn:microsoft.com/office/officeart/2005/8/layout/hierarchy2"/>
    <dgm:cxn modelId="{D1192950-487C-4815-AF15-282E1A1C796A}" type="presParOf" srcId="{B9B53BD3-92AF-47D9-8E5B-36B73DEF0844}" destId="{AAB62A38-479C-44AD-B6BD-1A6B1B1E5122}" srcOrd="1" destOrd="0" presId="urn:microsoft.com/office/officeart/2005/8/layout/hierarchy2"/>
    <dgm:cxn modelId="{9D450D8A-5A5A-4F31-A791-885DF8B9DE97}" type="presParOf" srcId="{A5A44057-4E04-4257-BA67-6C82652292AA}" destId="{264AE8B9-6969-4CAB-8F56-8BB21584E28B}" srcOrd="6" destOrd="0" presId="urn:microsoft.com/office/officeart/2005/8/layout/hierarchy2"/>
    <dgm:cxn modelId="{D3AA2D36-952B-480E-8E1E-A07FE392FD5B}" type="presParOf" srcId="{264AE8B9-6969-4CAB-8F56-8BB21584E28B}" destId="{BECE5B5E-61AD-49F3-A7C3-387FF53F1D1F}" srcOrd="0" destOrd="0" presId="urn:microsoft.com/office/officeart/2005/8/layout/hierarchy2"/>
    <dgm:cxn modelId="{E142DE79-E9A9-4206-B8EC-A2B011E2710A}" type="presParOf" srcId="{A5A44057-4E04-4257-BA67-6C82652292AA}" destId="{65C33CF2-850A-485D-8B56-38F7A2AEB750}" srcOrd="7" destOrd="0" presId="urn:microsoft.com/office/officeart/2005/8/layout/hierarchy2"/>
    <dgm:cxn modelId="{162EFAE1-4F8A-49FC-BD56-149CF7E129ED}" type="presParOf" srcId="{65C33CF2-850A-485D-8B56-38F7A2AEB750}" destId="{BF7F9B94-DD20-4055-96E0-35BD47F368B2}" srcOrd="0" destOrd="0" presId="urn:microsoft.com/office/officeart/2005/8/layout/hierarchy2"/>
    <dgm:cxn modelId="{5E1E86A9-362E-4D7C-88A5-683637DB0579}" type="presParOf" srcId="{65C33CF2-850A-485D-8B56-38F7A2AEB750}" destId="{82DBCB17-CD9F-4B95-8A77-D519A4DE46FF}" srcOrd="1" destOrd="0" presId="urn:microsoft.com/office/officeart/2005/8/layout/hierarchy2"/>
    <dgm:cxn modelId="{A9DE15B2-0C67-4FDF-AEBA-7B69D014C2B1}" type="presParOf" srcId="{A5A44057-4E04-4257-BA67-6C82652292AA}" destId="{B5381506-7E33-43EB-9D8B-6DEC41DFE2C0}" srcOrd="8" destOrd="0" presId="urn:microsoft.com/office/officeart/2005/8/layout/hierarchy2"/>
    <dgm:cxn modelId="{B4B583D5-9230-4C72-B121-53BA181031A7}" type="presParOf" srcId="{B5381506-7E33-43EB-9D8B-6DEC41DFE2C0}" destId="{F58C0191-15B5-40E8-862E-FCC5CDE4DCF1}" srcOrd="0" destOrd="0" presId="urn:microsoft.com/office/officeart/2005/8/layout/hierarchy2"/>
    <dgm:cxn modelId="{051A205B-E890-4FBE-BE20-950B9B5F850C}" type="presParOf" srcId="{A5A44057-4E04-4257-BA67-6C82652292AA}" destId="{9CFA564D-BDC0-4CD8-9154-C4965EBB15F5}" srcOrd="9" destOrd="0" presId="urn:microsoft.com/office/officeart/2005/8/layout/hierarchy2"/>
    <dgm:cxn modelId="{139578DF-E470-4ABC-9BF0-18A48E6F4676}" type="presParOf" srcId="{9CFA564D-BDC0-4CD8-9154-C4965EBB15F5}" destId="{3F630EA8-DF77-42DA-956C-9045BBB1F913}" srcOrd="0" destOrd="0" presId="urn:microsoft.com/office/officeart/2005/8/layout/hierarchy2"/>
    <dgm:cxn modelId="{59834AE3-8D27-4F1E-9D36-6754CA3B4D45}" type="presParOf" srcId="{9CFA564D-BDC0-4CD8-9154-C4965EBB15F5}" destId="{03B20430-FD9A-4807-BA33-2B23F9A6779B}" srcOrd="1" destOrd="0" presId="urn:microsoft.com/office/officeart/2005/8/layout/hierarchy2"/>
    <dgm:cxn modelId="{72EFBFC5-AAE9-4A29-80C5-4DD70A4CF58F}" type="presParOf" srcId="{A5A44057-4E04-4257-BA67-6C82652292AA}" destId="{F831114A-4B42-4C9E-A224-E5785C03125D}" srcOrd="10" destOrd="0" presId="urn:microsoft.com/office/officeart/2005/8/layout/hierarchy2"/>
    <dgm:cxn modelId="{6625387C-9AE6-4F32-9755-4D1E09F5B2B0}" type="presParOf" srcId="{F831114A-4B42-4C9E-A224-E5785C03125D}" destId="{AF74A339-D07E-45DC-A89D-76D045E9DDAB}" srcOrd="0" destOrd="0" presId="urn:microsoft.com/office/officeart/2005/8/layout/hierarchy2"/>
    <dgm:cxn modelId="{684D14AA-06B8-4051-BFB4-5319B8DC872B}" type="presParOf" srcId="{A5A44057-4E04-4257-BA67-6C82652292AA}" destId="{A764D067-2512-41F1-B4DC-80CCEEFD4534}" srcOrd="11" destOrd="0" presId="urn:microsoft.com/office/officeart/2005/8/layout/hierarchy2"/>
    <dgm:cxn modelId="{B30A4CFB-5562-4F0C-818F-DAE461EB3981}" type="presParOf" srcId="{A764D067-2512-41F1-B4DC-80CCEEFD4534}" destId="{8C929576-B708-4DA9-BA7B-F4C4F1550EC6}" srcOrd="0" destOrd="0" presId="urn:microsoft.com/office/officeart/2005/8/layout/hierarchy2"/>
    <dgm:cxn modelId="{F8DBF340-F092-4575-92CA-D3A4500528B5}" type="presParOf" srcId="{A764D067-2512-41F1-B4DC-80CCEEFD4534}" destId="{CF690DEA-5ED0-49FF-8D8F-C664D0268988}" srcOrd="1" destOrd="0" presId="urn:microsoft.com/office/officeart/2005/8/layout/hierarchy2"/>
    <dgm:cxn modelId="{ECF3E592-36F6-4578-8DBD-5FC5B059B647}" type="presParOf" srcId="{A5A44057-4E04-4257-BA67-6C82652292AA}" destId="{54D2F4DD-1079-4CD8-A271-30961C976D69}" srcOrd="12" destOrd="0" presId="urn:microsoft.com/office/officeart/2005/8/layout/hierarchy2"/>
    <dgm:cxn modelId="{0F1BE33D-BC5F-43B5-A0DC-2ED7B46C89CB}" type="presParOf" srcId="{54D2F4DD-1079-4CD8-A271-30961C976D69}" destId="{20AB3CA6-EC2E-4143-8898-686B102A27ED}" srcOrd="0" destOrd="0" presId="urn:microsoft.com/office/officeart/2005/8/layout/hierarchy2"/>
    <dgm:cxn modelId="{6AA41023-CCC6-4BD3-AC2F-DD1D93B39B97}" type="presParOf" srcId="{A5A44057-4E04-4257-BA67-6C82652292AA}" destId="{50464CB2-A237-4817-8C84-7260D2E1CCB0}" srcOrd="13" destOrd="0" presId="urn:microsoft.com/office/officeart/2005/8/layout/hierarchy2"/>
    <dgm:cxn modelId="{188FD82A-2B00-4EFE-A9A4-71A742940292}" type="presParOf" srcId="{50464CB2-A237-4817-8C84-7260D2E1CCB0}" destId="{15B532B7-901A-45CA-B816-AB0FA65B6A94}" srcOrd="0" destOrd="0" presId="urn:microsoft.com/office/officeart/2005/8/layout/hierarchy2"/>
    <dgm:cxn modelId="{B16E955C-DE36-4950-B8BD-A162BAD8082A}" type="presParOf" srcId="{50464CB2-A237-4817-8C84-7260D2E1CCB0}" destId="{0C3D94C4-6919-4632-8B7E-87C9A60EFFF8}" srcOrd="1" destOrd="0" presId="urn:microsoft.com/office/officeart/2005/8/layout/hierarchy2"/>
    <dgm:cxn modelId="{CEB5CA52-CA53-4CAD-949C-3F1DF15A7C23}" type="presParOf" srcId="{A5A44057-4E04-4257-BA67-6C82652292AA}" destId="{A8DBC406-8E10-4341-BCE7-49A84B03A537}" srcOrd="14" destOrd="0" presId="urn:microsoft.com/office/officeart/2005/8/layout/hierarchy2"/>
    <dgm:cxn modelId="{1EF75E77-0852-4CCC-BE3C-8CF170576D06}" type="presParOf" srcId="{A8DBC406-8E10-4341-BCE7-49A84B03A537}" destId="{176EF9E1-3F09-4063-A7E3-F0410CB7BC27}" srcOrd="0" destOrd="0" presId="urn:microsoft.com/office/officeart/2005/8/layout/hierarchy2"/>
    <dgm:cxn modelId="{CEE4DC33-5BDC-42BD-AA57-3E42D76EC432}" type="presParOf" srcId="{A5A44057-4E04-4257-BA67-6C82652292AA}" destId="{511AFCF6-CF10-48B8-9842-D4685D12B6CE}" srcOrd="15" destOrd="0" presId="urn:microsoft.com/office/officeart/2005/8/layout/hierarchy2"/>
    <dgm:cxn modelId="{92D050DC-0B58-4288-B51C-23AE02DEE84E}" type="presParOf" srcId="{511AFCF6-CF10-48B8-9842-D4685D12B6CE}" destId="{C354A6A6-8C56-494F-A3EE-2514D94BCB43}" srcOrd="0" destOrd="0" presId="urn:microsoft.com/office/officeart/2005/8/layout/hierarchy2"/>
    <dgm:cxn modelId="{DEF12BE3-40C9-4899-AFC9-FE70193CA7CB}" type="presParOf" srcId="{511AFCF6-CF10-48B8-9842-D4685D12B6CE}" destId="{15C8965B-9FA7-4973-83DF-ADD10F2D8EFA}" srcOrd="1" destOrd="0" presId="urn:microsoft.com/office/officeart/2005/8/layout/hierarchy2"/>
    <dgm:cxn modelId="{B99DB8C0-8389-414D-B54A-31675FA4FC8D}" type="presParOf" srcId="{A5A44057-4E04-4257-BA67-6C82652292AA}" destId="{90E015F4-8617-405D-91FE-D0DD880C7C00}" srcOrd="16" destOrd="0" presId="urn:microsoft.com/office/officeart/2005/8/layout/hierarchy2"/>
    <dgm:cxn modelId="{7560A2B9-F834-4AB8-ADB9-70821954C16C}" type="presParOf" srcId="{90E015F4-8617-405D-91FE-D0DD880C7C00}" destId="{E572A217-8B42-498F-BB57-65DA28AE69B0}" srcOrd="0" destOrd="0" presId="urn:microsoft.com/office/officeart/2005/8/layout/hierarchy2"/>
    <dgm:cxn modelId="{0FA928C8-47C8-45E1-BF6B-4EBC591ECB0E}" type="presParOf" srcId="{A5A44057-4E04-4257-BA67-6C82652292AA}" destId="{0C8CCDE3-BD8D-49C7-92C3-02A96B4ED918}" srcOrd="17" destOrd="0" presId="urn:microsoft.com/office/officeart/2005/8/layout/hierarchy2"/>
    <dgm:cxn modelId="{6F1E55C1-0AD5-4A39-A2A1-216F8428731F}" type="presParOf" srcId="{0C8CCDE3-BD8D-49C7-92C3-02A96B4ED918}" destId="{C2AFCE01-FA3E-4F4F-B26F-9AF156E34A75}" srcOrd="0" destOrd="0" presId="urn:microsoft.com/office/officeart/2005/8/layout/hierarchy2"/>
    <dgm:cxn modelId="{1AF92CFF-D766-47E0-A174-5AFF2A9FABB2}" type="presParOf" srcId="{0C8CCDE3-BD8D-49C7-92C3-02A96B4ED918}" destId="{E5FD5F8C-1C23-41A4-A0BE-A47A233A6C14}" srcOrd="1" destOrd="0" presId="urn:microsoft.com/office/officeart/2005/8/layout/hierarchy2"/>
    <dgm:cxn modelId="{966C64EE-03E2-4720-AD83-DD844CD83CDB}" type="presParOf" srcId="{A5A44057-4E04-4257-BA67-6C82652292AA}" destId="{64E32403-9C70-4A5F-B5C4-B11F471F541F}" srcOrd="18" destOrd="0" presId="urn:microsoft.com/office/officeart/2005/8/layout/hierarchy2"/>
    <dgm:cxn modelId="{5F3528F9-884C-4BEF-885C-1B67EE5C4FBA}" type="presParOf" srcId="{64E32403-9C70-4A5F-B5C4-B11F471F541F}" destId="{3D234451-BF55-4D15-BBE0-8C8146AE27AE}" srcOrd="0" destOrd="0" presId="urn:microsoft.com/office/officeart/2005/8/layout/hierarchy2"/>
    <dgm:cxn modelId="{8921F41E-882D-442D-A831-8EA9D70E3B93}" type="presParOf" srcId="{A5A44057-4E04-4257-BA67-6C82652292AA}" destId="{6CCBABCD-53F2-4C8A-B9EE-0C498B67DEDA}" srcOrd="19" destOrd="0" presId="urn:microsoft.com/office/officeart/2005/8/layout/hierarchy2"/>
    <dgm:cxn modelId="{3A80ECD4-6E46-48EE-B2FA-F36B3F9AC3EE}" type="presParOf" srcId="{6CCBABCD-53F2-4C8A-B9EE-0C498B67DEDA}" destId="{6F4686B0-C14C-4C83-8E70-61C40E27E9BB}" srcOrd="0" destOrd="0" presId="urn:microsoft.com/office/officeart/2005/8/layout/hierarchy2"/>
    <dgm:cxn modelId="{FBAE0171-6A3B-45CD-BD50-E8F952686690}" type="presParOf" srcId="{6CCBABCD-53F2-4C8A-B9EE-0C498B67DEDA}" destId="{B30F7806-7B95-4AEE-8634-1480714BE6B3}" srcOrd="1" destOrd="0" presId="urn:microsoft.com/office/officeart/2005/8/layout/hierarchy2"/>
    <dgm:cxn modelId="{AAFC60BF-A5B4-43E1-9C0B-5EAEB6162320}" type="presParOf" srcId="{A5A44057-4E04-4257-BA67-6C82652292AA}" destId="{D2C26751-6ACE-48C2-A103-E3E60142A7E1}" srcOrd="20" destOrd="0" presId="urn:microsoft.com/office/officeart/2005/8/layout/hierarchy2"/>
    <dgm:cxn modelId="{2CBCC64A-1FBB-4648-A458-AF3448DB5F92}" type="presParOf" srcId="{D2C26751-6ACE-48C2-A103-E3E60142A7E1}" destId="{5521C94D-37B6-4DB2-BA0F-494CDE3ED784}" srcOrd="0" destOrd="0" presId="urn:microsoft.com/office/officeart/2005/8/layout/hierarchy2"/>
    <dgm:cxn modelId="{62BEBBA9-4E3C-40CD-8604-A4F841330925}" type="presParOf" srcId="{A5A44057-4E04-4257-BA67-6C82652292AA}" destId="{2FEC6F0D-521B-4B25-A19A-0A6986E40E25}" srcOrd="21" destOrd="0" presId="urn:microsoft.com/office/officeart/2005/8/layout/hierarchy2"/>
    <dgm:cxn modelId="{F8E5DCDE-F48D-4DC4-87EA-0D5680E2B83D}" type="presParOf" srcId="{2FEC6F0D-521B-4B25-A19A-0A6986E40E25}" destId="{4F2BF9A5-62E8-4AE5-B9E7-C6C5BDB881A8}" srcOrd="0" destOrd="0" presId="urn:microsoft.com/office/officeart/2005/8/layout/hierarchy2"/>
    <dgm:cxn modelId="{A26A2537-1247-4DC9-85D2-082C70CDEF4C}" type="presParOf" srcId="{2FEC6F0D-521B-4B25-A19A-0A6986E40E25}" destId="{9FFBA3E0-8020-44A5-96D0-32EC2ABCFFF4}" srcOrd="1" destOrd="0" presId="urn:microsoft.com/office/officeart/2005/8/layout/hierarchy2"/>
    <dgm:cxn modelId="{254B97E4-410D-4655-943C-C5D598B86350}" type="presParOf" srcId="{A5A44057-4E04-4257-BA67-6C82652292AA}" destId="{C4CBD288-D6C9-4447-BBD2-1D3284E9126B}" srcOrd="22" destOrd="0" presId="urn:microsoft.com/office/officeart/2005/8/layout/hierarchy2"/>
    <dgm:cxn modelId="{B25E7328-E225-442A-91F5-00303A25CBF1}" type="presParOf" srcId="{C4CBD288-D6C9-4447-BBD2-1D3284E9126B}" destId="{00CCCF8E-E182-40E7-9BB0-4DB419D621CF}" srcOrd="0" destOrd="0" presId="urn:microsoft.com/office/officeart/2005/8/layout/hierarchy2"/>
    <dgm:cxn modelId="{2F21DA86-F9B2-4468-BA6E-E778CA429B0E}" type="presParOf" srcId="{A5A44057-4E04-4257-BA67-6C82652292AA}" destId="{6B8EB0F9-2384-44A5-BE70-95B4705854BC}" srcOrd="23" destOrd="0" presId="urn:microsoft.com/office/officeart/2005/8/layout/hierarchy2"/>
    <dgm:cxn modelId="{D6864F68-4DC4-4184-864E-3EA8530B8B3F}" type="presParOf" srcId="{6B8EB0F9-2384-44A5-BE70-95B4705854BC}" destId="{EC9B8CD4-EF55-45E7-B4A0-89AB00A21E16}" srcOrd="0" destOrd="0" presId="urn:microsoft.com/office/officeart/2005/8/layout/hierarchy2"/>
    <dgm:cxn modelId="{92251FAE-8A97-4C9E-9E3A-3CAC3B2105D3}" type="presParOf" srcId="{6B8EB0F9-2384-44A5-BE70-95B4705854BC}" destId="{B979EB6C-6530-4557-84D3-421D76A5E6A5}" srcOrd="1" destOrd="0" presId="urn:microsoft.com/office/officeart/2005/8/layout/hierarchy2"/>
    <dgm:cxn modelId="{2102EA9B-190D-40E8-8CA2-7A85E00E56FE}" type="presParOf" srcId="{A5A44057-4E04-4257-BA67-6C82652292AA}" destId="{F1FED25E-F8D3-489B-A443-2E43C7EF4D56}" srcOrd="24" destOrd="0" presId="urn:microsoft.com/office/officeart/2005/8/layout/hierarchy2"/>
    <dgm:cxn modelId="{ACEBFE92-3A9B-47AC-AA57-26F24B28C3CC}" type="presParOf" srcId="{F1FED25E-F8D3-489B-A443-2E43C7EF4D56}" destId="{ADBFE340-0C62-42C6-B552-55F78B2D417A}" srcOrd="0" destOrd="0" presId="urn:microsoft.com/office/officeart/2005/8/layout/hierarchy2"/>
    <dgm:cxn modelId="{B0832304-820A-4025-9469-C930203D4201}" type="presParOf" srcId="{A5A44057-4E04-4257-BA67-6C82652292AA}" destId="{8352F3A7-DCE2-46A6-8FCE-6C4408798F5B}" srcOrd="25" destOrd="0" presId="urn:microsoft.com/office/officeart/2005/8/layout/hierarchy2"/>
    <dgm:cxn modelId="{3D93CACB-F358-456F-948E-7974B27AC553}" type="presParOf" srcId="{8352F3A7-DCE2-46A6-8FCE-6C4408798F5B}" destId="{9ACABE1A-19B0-4C7D-BF4C-24B734E2789A}" srcOrd="0" destOrd="0" presId="urn:microsoft.com/office/officeart/2005/8/layout/hierarchy2"/>
    <dgm:cxn modelId="{C531FAF9-262C-4DF2-877D-0A4C0F4010B0}" type="presParOf" srcId="{8352F3A7-DCE2-46A6-8FCE-6C4408798F5B}" destId="{BDD58920-6A34-4AF2-A47D-9F16C004CEA6}" srcOrd="1" destOrd="0" presId="urn:microsoft.com/office/officeart/2005/8/layout/hierarchy2"/>
    <dgm:cxn modelId="{5D45CE4F-8DD9-4551-A784-4ADC48810546}" type="presParOf" srcId="{A5A44057-4E04-4257-BA67-6C82652292AA}" destId="{CBE97944-1131-446E-88E5-000D6419E6B7}" srcOrd="26" destOrd="0" presId="urn:microsoft.com/office/officeart/2005/8/layout/hierarchy2"/>
    <dgm:cxn modelId="{3AF9209C-5279-4A58-B586-A28967FCDB55}" type="presParOf" srcId="{CBE97944-1131-446E-88E5-000D6419E6B7}" destId="{202F47DA-6A5B-4627-8868-810AA86EA8E1}" srcOrd="0" destOrd="0" presId="urn:microsoft.com/office/officeart/2005/8/layout/hierarchy2"/>
    <dgm:cxn modelId="{C47E96E6-1D11-4A3D-A170-6F33E4DE48C4}" type="presParOf" srcId="{A5A44057-4E04-4257-BA67-6C82652292AA}" destId="{7C05F981-3765-4B14-A8D5-60F45F999412}" srcOrd="27" destOrd="0" presId="urn:microsoft.com/office/officeart/2005/8/layout/hierarchy2"/>
    <dgm:cxn modelId="{58399D82-A55E-4F83-8175-5D3B3A66DCEC}" type="presParOf" srcId="{7C05F981-3765-4B14-A8D5-60F45F999412}" destId="{13DA0C46-19D4-43B9-876E-F762179EB74D}" srcOrd="0" destOrd="0" presId="urn:microsoft.com/office/officeart/2005/8/layout/hierarchy2"/>
    <dgm:cxn modelId="{ACF20A05-A407-4A36-A0FD-B056B8621676}" type="presParOf" srcId="{7C05F981-3765-4B14-A8D5-60F45F999412}" destId="{75B5C6C8-0785-4FC9-B133-53E4CBFD21D9}" srcOrd="1" destOrd="0" presId="urn:microsoft.com/office/officeart/2005/8/layout/hierarchy2"/>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0788C4-BC70-4DEB-BAE1-3EB2278FAB99}" type="doc">
      <dgm:prSet loTypeId="urn:microsoft.com/office/officeart/2005/8/layout/hierarchy2" loCatId="hierarchy" qsTypeId="urn:microsoft.com/office/officeart/2005/8/quickstyle/3d1" qsCatId="3D" csTypeId="urn:microsoft.com/office/officeart/2005/8/colors/accent3_5" csCatId="accent3" phldr="1"/>
      <dgm:spPr/>
      <dgm:t>
        <a:bodyPr/>
        <a:lstStyle/>
        <a:p>
          <a:endParaRPr lang="pt-BR"/>
        </a:p>
      </dgm:t>
    </dgm:pt>
    <dgm:pt modelId="{BD60A26C-72EA-4686-9A42-65AD3B9739AB}">
      <dgm:prSet phldrT="[Texto]" custT="1"/>
      <dgm:spPr/>
      <dgm:t>
        <a:bodyPr/>
        <a:lstStyle/>
        <a:p>
          <a:r>
            <a:rPr lang="pt-BR" sz="2000" b="1" dirty="0" smtClean="0">
              <a:solidFill>
                <a:schemeClr val="tx1">
                  <a:lumMod val="75000"/>
                  <a:lumOff val="25000"/>
                </a:schemeClr>
              </a:solidFill>
            </a:rPr>
            <a:t>CIDADES INTELIGENTES E MOBILIDADES URBANA EFICIENTE</a:t>
          </a:r>
          <a:endParaRPr lang="pt-BR" sz="2000" b="1" dirty="0">
            <a:solidFill>
              <a:schemeClr val="tx1">
                <a:lumMod val="75000"/>
                <a:lumOff val="25000"/>
              </a:schemeClr>
            </a:solidFill>
          </a:endParaRPr>
        </a:p>
      </dgm:t>
    </dgm:pt>
    <dgm:pt modelId="{A50BEF92-052A-4D5E-B908-04FC710F57E8}" type="parTrans" cxnId="{E2680214-98E0-4C53-85F5-F5F5B932BDAA}">
      <dgm:prSet/>
      <dgm:spPr/>
      <dgm:t>
        <a:bodyPr/>
        <a:lstStyle/>
        <a:p>
          <a:endParaRPr lang="pt-BR" sz="800" b="1">
            <a:solidFill>
              <a:schemeClr val="tx1">
                <a:lumMod val="75000"/>
                <a:lumOff val="25000"/>
              </a:schemeClr>
            </a:solidFill>
          </a:endParaRPr>
        </a:p>
      </dgm:t>
    </dgm:pt>
    <dgm:pt modelId="{73487C62-08DA-47B1-B568-11E2BE6A7840}" type="sibTrans" cxnId="{E2680214-98E0-4C53-85F5-F5F5B932BDAA}">
      <dgm:prSet/>
      <dgm:spPr/>
      <dgm:t>
        <a:bodyPr/>
        <a:lstStyle/>
        <a:p>
          <a:endParaRPr lang="pt-BR" sz="800" b="1">
            <a:solidFill>
              <a:schemeClr val="tx1">
                <a:lumMod val="75000"/>
                <a:lumOff val="25000"/>
              </a:schemeClr>
            </a:solidFill>
          </a:endParaRPr>
        </a:p>
      </dgm:t>
    </dgm:pt>
    <dgm:pt modelId="{6F851459-6908-4290-8AD2-3D5AC4152CA3}">
      <dgm:prSet custT="1"/>
      <dgm:spPr/>
      <dgm:t>
        <a:bodyPr/>
        <a:lstStyle/>
        <a:p>
          <a:r>
            <a:rPr lang="pt-BR" sz="1400" b="1" dirty="0" smtClean="0">
              <a:solidFill>
                <a:schemeClr val="tx1">
                  <a:lumMod val="75000"/>
                  <a:lumOff val="25000"/>
                </a:schemeClr>
              </a:solidFill>
            </a:rPr>
            <a:t>Infraestrutura de Transporte, Telecomunicações e Mobilidade Urbana</a:t>
          </a:r>
          <a:endParaRPr lang="pt-BR" sz="1400" b="1" dirty="0">
            <a:solidFill>
              <a:schemeClr val="tx1">
                <a:lumMod val="75000"/>
                <a:lumOff val="25000"/>
              </a:schemeClr>
            </a:solidFill>
          </a:endParaRPr>
        </a:p>
      </dgm:t>
    </dgm:pt>
    <dgm:pt modelId="{87736DBB-B391-4BB0-AFA4-A078042883E3}" type="parTrans" cxnId="{C1EEBBE3-624C-4F5E-8561-A5879FEF74BD}">
      <dgm:prSet/>
      <dgm:spPr/>
      <dgm:t>
        <a:bodyPr/>
        <a:lstStyle/>
        <a:p>
          <a:endParaRPr lang="pt-BR" b="1">
            <a:solidFill>
              <a:schemeClr val="tx1">
                <a:lumMod val="75000"/>
                <a:lumOff val="25000"/>
              </a:schemeClr>
            </a:solidFill>
          </a:endParaRPr>
        </a:p>
      </dgm:t>
    </dgm:pt>
    <dgm:pt modelId="{DDF1A208-9BFC-4252-8CD4-D10782C42316}" type="sibTrans" cxnId="{C1EEBBE3-624C-4F5E-8561-A5879FEF74BD}">
      <dgm:prSet/>
      <dgm:spPr/>
      <dgm:t>
        <a:bodyPr/>
        <a:lstStyle/>
        <a:p>
          <a:endParaRPr lang="pt-BR" b="1">
            <a:solidFill>
              <a:schemeClr val="tx1">
                <a:lumMod val="75000"/>
                <a:lumOff val="25000"/>
              </a:schemeClr>
            </a:solidFill>
          </a:endParaRPr>
        </a:p>
      </dgm:t>
    </dgm:pt>
    <dgm:pt modelId="{8CDCDE1A-6A4B-4811-9029-67B060F7DB7B}">
      <dgm:prSet custT="1"/>
      <dgm:spPr/>
      <dgm:t>
        <a:bodyPr/>
        <a:lstStyle/>
        <a:p>
          <a:r>
            <a:rPr lang="pt-BR" sz="1100" b="1" dirty="0" smtClean="0">
              <a:solidFill>
                <a:schemeClr val="tx1">
                  <a:lumMod val="75000"/>
                  <a:lumOff val="25000"/>
                </a:schemeClr>
              </a:solidFill>
            </a:rPr>
            <a:t>Cobertura Celular Móvel para a Agricultura Empresarial e Familiar Rural</a:t>
          </a:r>
          <a:endParaRPr lang="pt-BR" sz="1100" b="1" dirty="0">
            <a:solidFill>
              <a:schemeClr val="tx1">
                <a:lumMod val="75000"/>
                <a:lumOff val="25000"/>
              </a:schemeClr>
            </a:solidFill>
          </a:endParaRPr>
        </a:p>
      </dgm:t>
    </dgm:pt>
    <dgm:pt modelId="{204757A6-75ED-4A06-8262-F3710EBB7B9D}" type="parTrans" cxnId="{04A0AB71-08B9-400E-ADDE-7CB588E3915D}">
      <dgm:prSet/>
      <dgm:spPr/>
      <dgm:t>
        <a:bodyPr/>
        <a:lstStyle/>
        <a:p>
          <a:endParaRPr lang="pt-BR" b="1">
            <a:solidFill>
              <a:schemeClr val="tx1">
                <a:lumMod val="75000"/>
                <a:lumOff val="25000"/>
              </a:schemeClr>
            </a:solidFill>
          </a:endParaRPr>
        </a:p>
      </dgm:t>
    </dgm:pt>
    <dgm:pt modelId="{B862B142-0233-4EC3-8AE5-B4366DCE6033}" type="sibTrans" cxnId="{04A0AB71-08B9-400E-ADDE-7CB588E3915D}">
      <dgm:prSet/>
      <dgm:spPr/>
      <dgm:t>
        <a:bodyPr/>
        <a:lstStyle/>
        <a:p>
          <a:endParaRPr lang="pt-BR" b="1">
            <a:solidFill>
              <a:schemeClr val="tx1">
                <a:lumMod val="75000"/>
                <a:lumOff val="25000"/>
              </a:schemeClr>
            </a:solidFill>
          </a:endParaRPr>
        </a:p>
      </dgm:t>
    </dgm:pt>
    <dgm:pt modelId="{0BE7ABA7-CE8D-4CC4-B1E4-010EE3136E3F}">
      <dgm:prSet custT="1"/>
      <dgm:spPr/>
      <dgm:t>
        <a:bodyPr/>
        <a:lstStyle/>
        <a:p>
          <a:r>
            <a:rPr lang="pt-BR" sz="1100" b="1" dirty="0" smtClean="0">
              <a:solidFill>
                <a:schemeClr val="tx1">
                  <a:lumMod val="75000"/>
                  <a:lumOff val="25000"/>
                </a:schemeClr>
              </a:solidFill>
            </a:rPr>
            <a:t>Estudo de Logística Multimodal Estadual Elaborado</a:t>
          </a:r>
          <a:endParaRPr lang="pt-BR" sz="1100" b="1" dirty="0">
            <a:solidFill>
              <a:schemeClr val="tx1">
                <a:lumMod val="75000"/>
                <a:lumOff val="25000"/>
              </a:schemeClr>
            </a:solidFill>
          </a:endParaRPr>
        </a:p>
      </dgm:t>
    </dgm:pt>
    <dgm:pt modelId="{B60479FD-B914-4ED0-8514-32BE3B712DB4}" type="parTrans" cxnId="{3BDA8F43-F102-45D0-9A03-3EC9818A0E1B}">
      <dgm:prSet/>
      <dgm:spPr/>
      <dgm:t>
        <a:bodyPr/>
        <a:lstStyle/>
        <a:p>
          <a:endParaRPr lang="pt-BR" b="1">
            <a:solidFill>
              <a:schemeClr val="tx1">
                <a:lumMod val="75000"/>
                <a:lumOff val="25000"/>
              </a:schemeClr>
            </a:solidFill>
          </a:endParaRPr>
        </a:p>
      </dgm:t>
    </dgm:pt>
    <dgm:pt modelId="{7FEE15D8-D2EC-4F90-94D6-B0466A102B96}" type="sibTrans" cxnId="{3BDA8F43-F102-45D0-9A03-3EC9818A0E1B}">
      <dgm:prSet/>
      <dgm:spPr/>
      <dgm:t>
        <a:bodyPr/>
        <a:lstStyle/>
        <a:p>
          <a:endParaRPr lang="pt-BR" b="1">
            <a:solidFill>
              <a:schemeClr val="tx1">
                <a:lumMod val="75000"/>
                <a:lumOff val="25000"/>
              </a:schemeClr>
            </a:solidFill>
          </a:endParaRPr>
        </a:p>
      </dgm:t>
    </dgm:pt>
    <dgm:pt modelId="{AE104EC5-D5B7-4FFB-9C42-E865823544D5}">
      <dgm:prSet custT="1"/>
      <dgm:spPr/>
      <dgm:t>
        <a:bodyPr/>
        <a:lstStyle/>
        <a:p>
          <a:r>
            <a:rPr lang="pt-BR" sz="1100" b="1" dirty="0" err="1" smtClean="0">
              <a:solidFill>
                <a:schemeClr val="tx1">
                  <a:lumMod val="75000"/>
                  <a:lumOff val="25000"/>
                </a:schemeClr>
              </a:solidFill>
            </a:rPr>
            <a:t>Caurb</a:t>
          </a:r>
          <a:r>
            <a:rPr lang="pt-BR" sz="1100" b="1" dirty="0" smtClean="0">
              <a:solidFill>
                <a:schemeClr val="tx1">
                  <a:lumMod val="75000"/>
                  <a:lumOff val="25000"/>
                </a:schemeClr>
              </a:solidFill>
            </a:rPr>
            <a:t> Implantado</a:t>
          </a:r>
          <a:endParaRPr lang="pt-BR" sz="1100" b="1" dirty="0">
            <a:solidFill>
              <a:schemeClr val="tx1">
                <a:lumMod val="75000"/>
                <a:lumOff val="25000"/>
              </a:schemeClr>
            </a:solidFill>
          </a:endParaRPr>
        </a:p>
      </dgm:t>
    </dgm:pt>
    <dgm:pt modelId="{67DB8212-B579-4C73-B12E-0ECA5DC47199}" type="parTrans" cxnId="{84563BBB-A3EE-4D50-96C6-240B2AAEC366}">
      <dgm:prSet/>
      <dgm:spPr/>
      <dgm:t>
        <a:bodyPr/>
        <a:lstStyle/>
        <a:p>
          <a:endParaRPr lang="pt-BR" b="1">
            <a:solidFill>
              <a:schemeClr val="tx1">
                <a:lumMod val="75000"/>
                <a:lumOff val="25000"/>
              </a:schemeClr>
            </a:solidFill>
          </a:endParaRPr>
        </a:p>
      </dgm:t>
    </dgm:pt>
    <dgm:pt modelId="{4129E137-6C0A-4E46-B604-83B7BF7805FD}" type="sibTrans" cxnId="{84563BBB-A3EE-4D50-96C6-240B2AAEC366}">
      <dgm:prSet/>
      <dgm:spPr/>
      <dgm:t>
        <a:bodyPr/>
        <a:lstStyle/>
        <a:p>
          <a:endParaRPr lang="pt-BR" b="1">
            <a:solidFill>
              <a:schemeClr val="tx1">
                <a:lumMod val="75000"/>
                <a:lumOff val="25000"/>
              </a:schemeClr>
            </a:solidFill>
          </a:endParaRPr>
        </a:p>
      </dgm:t>
    </dgm:pt>
    <dgm:pt modelId="{855994DD-99C1-4BF0-AFFF-4617A18BFC63}">
      <dgm:prSet custT="1"/>
      <dgm:spPr/>
      <dgm:t>
        <a:bodyPr/>
        <a:lstStyle/>
        <a:p>
          <a:r>
            <a:rPr lang="pt-BR" sz="1100" b="1" dirty="0" smtClean="0">
              <a:solidFill>
                <a:schemeClr val="tx1">
                  <a:lumMod val="75000"/>
                  <a:lumOff val="25000"/>
                </a:schemeClr>
              </a:solidFill>
            </a:rPr>
            <a:t>Estudo de Viabilidade Implantação de Anéis Viários Elaborado</a:t>
          </a:r>
          <a:endParaRPr lang="pt-BR" sz="1100" b="1" dirty="0">
            <a:solidFill>
              <a:schemeClr val="tx1">
                <a:lumMod val="75000"/>
                <a:lumOff val="25000"/>
              </a:schemeClr>
            </a:solidFill>
          </a:endParaRPr>
        </a:p>
      </dgm:t>
    </dgm:pt>
    <dgm:pt modelId="{8E731C15-22E2-4B43-83E9-4790B980AF7F}" type="parTrans" cxnId="{DE55123D-58AD-4B1F-A5D0-3947BA14EC4C}">
      <dgm:prSet/>
      <dgm:spPr/>
      <dgm:t>
        <a:bodyPr/>
        <a:lstStyle/>
        <a:p>
          <a:endParaRPr lang="pt-BR" b="1">
            <a:solidFill>
              <a:schemeClr val="tx1">
                <a:lumMod val="75000"/>
                <a:lumOff val="25000"/>
              </a:schemeClr>
            </a:solidFill>
          </a:endParaRPr>
        </a:p>
      </dgm:t>
    </dgm:pt>
    <dgm:pt modelId="{F94C04BC-EEFB-4037-82C8-914F13D8D04E}" type="sibTrans" cxnId="{DE55123D-58AD-4B1F-A5D0-3947BA14EC4C}">
      <dgm:prSet/>
      <dgm:spPr/>
      <dgm:t>
        <a:bodyPr/>
        <a:lstStyle/>
        <a:p>
          <a:endParaRPr lang="pt-BR" b="1">
            <a:solidFill>
              <a:schemeClr val="tx1">
                <a:lumMod val="75000"/>
                <a:lumOff val="25000"/>
              </a:schemeClr>
            </a:solidFill>
          </a:endParaRPr>
        </a:p>
      </dgm:t>
    </dgm:pt>
    <dgm:pt modelId="{C19F6BD3-F880-4EE1-A67C-F4AF2D32C4BB}">
      <dgm:prSet custT="1"/>
      <dgm:spPr/>
      <dgm:t>
        <a:bodyPr/>
        <a:lstStyle/>
        <a:p>
          <a:r>
            <a:rPr lang="pt-BR" sz="1100" b="1" dirty="0" smtClean="0">
              <a:solidFill>
                <a:schemeClr val="tx1">
                  <a:lumMod val="75000"/>
                  <a:lumOff val="25000"/>
                </a:schemeClr>
              </a:solidFill>
            </a:rPr>
            <a:t>Estudo para Adequação da Malha Viária da Região Metropolitana Elaborado</a:t>
          </a:r>
          <a:endParaRPr lang="pt-BR" sz="1100" b="1" dirty="0">
            <a:solidFill>
              <a:schemeClr val="tx1">
                <a:lumMod val="75000"/>
                <a:lumOff val="25000"/>
              </a:schemeClr>
            </a:solidFill>
          </a:endParaRPr>
        </a:p>
      </dgm:t>
    </dgm:pt>
    <dgm:pt modelId="{EBE2E64B-C2A7-4878-95DE-AFD88F7BA5FC}" type="parTrans" cxnId="{E69CF142-B025-4509-A43E-6A79DB286E67}">
      <dgm:prSet/>
      <dgm:spPr/>
      <dgm:t>
        <a:bodyPr/>
        <a:lstStyle/>
        <a:p>
          <a:endParaRPr lang="pt-BR" b="1">
            <a:solidFill>
              <a:schemeClr val="tx1">
                <a:lumMod val="75000"/>
                <a:lumOff val="25000"/>
              </a:schemeClr>
            </a:solidFill>
          </a:endParaRPr>
        </a:p>
      </dgm:t>
    </dgm:pt>
    <dgm:pt modelId="{845F39CC-C94A-45F6-A799-5585FF8A2A34}" type="sibTrans" cxnId="{E69CF142-B025-4509-A43E-6A79DB286E67}">
      <dgm:prSet/>
      <dgm:spPr/>
      <dgm:t>
        <a:bodyPr/>
        <a:lstStyle/>
        <a:p>
          <a:endParaRPr lang="pt-BR" b="1">
            <a:solidFill>
              <a:schemeClr val="tx1">
                <a:lumMod val="75000"/>
                <a:lumOff val="25000"/>
              </a:schemeClr>
            </a:solidFill>
          </a:endParaRPr>
        </a:p>
      </dgm:t>
    </dgm:pt>
    <dgm:pt modelId="{985AAC7B-F782-427D-B589-E88D9948BC35}">
      <dgm:prSet custT="1"/>
      <dgm:spPr/>
      <dgm:t>
        <a:bodyPr/>
        <a:lstStyle/>
        <a:p>
          <a:r>
            <a:rPr lang="pt-BR" sz="1100" b="1" dirty="0" smtClean="0">
              <a:solidFill>
                <a:schemeClr val="tx1">
                  <a:lumMod val="75000"/>
                  <a:lumOff val="25000"/>
                </a:schemeClr>
              </a:solidFill>
            </a:rPr>
            <a:t>Modelo Tarifário de Transporte Coletivo da Região Metropolitana Elaborado</a:t>
          </a:r>
          <a:endParaRPr lang="pt-BR" sz="1100" b="1" dirty="0">
            <a:solidFill>
              <a:schemeClr val="tx1">
                <a:lumMod val="75000"/>
                <a:lumOff val="25000"/>
              </a:schemeClr>
            </a:solidFill>
          </a:endParaRPr>
        </a:p>
      </dgm:t>
    </dgm:pt>
    <dgm:pt modelId="{50DE8FC7-2A46-4360-8EC0-98CFB6CF69DC}" type="parTrans" cxnId="{3DA63F34-BDC0-43B4-9A28-412432F85B32}">
      <dgm:prSet/>
      <dgm:spPr/>
      <dgm:t>
        <a:bodyPr/>
        <a:lstStyle/>
        <a:p>
          <a:endParaRPr lang="pt-BR" b="1">
            <a:solidFill>
              <a:schemeClr val="tx1">
                <a:lumMod val="75000"/>
                <a:lumOff val="25000"/>
              </a:schemeClr>
            </a:solidFill>
          </a:endParaRPr>
        </a:p>
      </dgm:t>
    </dgm:pt>
    <dgm:pt modelId="{4D6CC975-1C08-4A80-8752-E1741EED568E}" type="sibTrans" cxnId="{3DA63F34-BDC0-43B4-9A28-412432F85B32}">
      <dgm:prSet/>
      <dgm:spPr/>
      <dgm:t>
        <a:bodyPr/>
        <a:lstStyle/>
        <a:p>
          <a:endParaRPr lang="pt-BR" b="1">
            <a:solidFill>
              <a:schemeClr val="tx1">
                <a:lumMod val="75000"/>
                <a:lumOff val="25000"/>
              </a:schemeClr>
            </a:solidFill>
          </a:endParaRPr>
        </a:p>
      </dgm:t>
    </dgm:pt>
    <dgm:pt modelId="{B4F1A978-BCEF-4A9B-A93F-86C393A01B9D}">
      <dgm:prSet custT="1"/>
      <dgm:spPr/>
      <dgm:t>
        <a:bodyPr/>
        <a:lstStyle/>
        <a:p>
          <a:r>
            <a:rPr lang="pt-BR" sz="1100" b="1" dirty="0" smtClean="0">
              <a:solidFill>
                <a:schemeClr val="tx1">
                  <a:lumMod val="75000"/>
                  <a:lumOff val="25000"/>
                </a:schemeClr>
              </a:solidFill>
            </a:rPr>
            <a:t>Aplicativo de Gestão do Transporte da Região Metropolitana </a:t>
          </a:r>
          <a:endParaRPr lang="pt-BR" sz="1100" b="1" dirty="0">
            <a:solidFill>
              <a:schemeClr val="tx1">
                <a:lumMod val="75000"/>
                <a:lumOff val="25000"/>
              </a:schemeClr>
            </a:solidFill>
          </a:endParaRPr>
        </a:p>
      </dgm:t>
    </dgm:pt>
    <dgm:pt modelId="{7BEB25EA-9435-48A8-8684-785A0E45C51F}" type="parTrans" cxnId="{639C10BD-4399-46BE-BF75-BB18850DFE80}">
      <dgm:prSet/>
      <dgm:spPr/>
      <dgm:t>
        <a:bodyPr/>
        <a:lstStyle/>
        <a:p>
          <a:endParaRPr lang="pt-BR" b="1">
            <a:solidFill>
              <a:schemeClr val="tx1">
                <a:lumMod val="75000"/>
                <a:lumOff val="25000"/>
              </a:schemeClr>
            </a:solidFill>
          </a:endParaRPr>
        </a:p>
      </dgm:t>
    </dgm:pt>
    <dgm:pt modelId="{6E88334A-43F4-4983-A3EC-2EADB306B6E3}" type="sibTrans" cxnId="{639C10BD-4399-46BE-BF75-BB18850DFE80}">
      <dgm:prSet/>
      <dgm:spPr/>
      <dgm:t>
        <a:bodyPr/>
        <a:lstStyle/>
        <a:p>
          <a:endParaRPr lang="pt-BR" b="1">
            <a:solidFill>
              <a:schemeClr val="tx1">
                <a:lumMod val="75000"/>
                <a:lumOff val="25000"/>
              </a:schemeClr>
            </a:solidFill>
          </a:endParaRPr>
        </a:p>
      </dgm:t>
    </dgm:pt>
    <dgm:pt modelId="{CECE7C62-468A-4B8E-BA4B-FDC00CF3BAB5}">
      <dgm:prSet custT="1"/>
      <dgm:spPr/>
      <dgm:t>
        <a:bodyPr/>
        <a:lstStyle/>
        <a:p>
          <a:r>
            <a:rPr lang="pt-BR" sz="1100" b="1" dirty="0" smtClean="0">
              <a:solidFill>
                <a:schemeClr val="tx1">
                  <a:lumMod val="75000"/>
                  <a:lumOff val="25000"/>
                </a:schemeClr>
              </a:solidFill>
            </a:rPr>
            <a:t>Municípios Goianos Atendidos com Cobertura de Telefonia Móvel 4G</a:t>
          </a:r>
          <a:endParaRPr lang="pt-BR" sz="1100" b="1" dirty="0">
            <a:solidFill>
              <a:schemeClr val="tx1">
                <a:lumMod val="75000"/>
                <a:lumOff val="25000"/>
              </a:schemeClr>
            </a:solidFill>
          </a:endParaRPr>
        </a:p>
      </dgm:t>
    </dgm:pt>
    <dgm:pt modelId="{8DFBEA33-DE8C-480D-9C9C-13158F1AC7C9}" type="parTrans" cxnId="{E027D1BF-AD82-40F5-BF47-496E9E6859AB}">
      <dgm:prSet/>
      <dgm:spPr/>
      <dgm:t>
        <a:bodyPr/>
        <a:lstStyle/>
        <a:p>
          <a:endParaRPr lang="pt-BR" b="1">
            <a:solidFill>
              <a:schemeClr val="tx1">
                <a:lumMod val="75000"/>
                <a:lumOff val="25000"/>
              </a:schemeClr>
            </a:solidFill>
          </a:endParaRPr>
        </a:p>
      </dgm:t>
    </dgm:pt>
    <dgm:pt modelId="{CA978E3C-5F33-431B-A2D3-11C531E02BA4}" type="sibTrans" cxnId="{E027D1BF-AD82-40F5-BF47-496E9E6859AB}">
      <dgm:prSet/>
      <dgm:spPr/>
      <dgm:t>
        <a:bodyPr/>
        <a:lstStyle/>
        <a:p>
          <a:endParaRPr lang="pt-BR" b="1">
            <a:solidFill>
              <a:schemeClr val="tx1">
                <a:lumMod val="75000"/>
                <a:lumOff val="25000"/>
              </a:schemeClr>
            </a:solidFill>
          </a:endParaRPr>
        </a:p>
      </dgm:t>
    </dgm:pt>
    <dgm:pt modelId="{00851828-1CFC-4FAC-BA97-37080C6066A7}">
      <dgm:prSet custT="1"/>
      <dgm:spPr/>
      <dgm:t>
        <a:bodyPr/>
        <a:lstStyle/>
        <a:p>
          <a:r>
            <a:rPr lang="pt-BR" sz="1100" b="1" dirty="0" smtClean="0">
              <a:solidFill>
                <a:schemeClr val="tx1">
                  <a:lumMod val="75000"/>
                  <a:lumOff val="25000"/>
                </a:schemeClr>
              </a:solidFill>
            </a:rPr>
            <a:t>Plano de Desenvolvimento da Região Metropolitana Implantado</a:t>
          </a:r>
          <a:endParaRPr lang="pt-BR" sz="1100" b="1" dirty="0">
            <a:solidFill>
              <a:schemeClr val="tx1">
                <a:lumMod val="75000"/>
                <a:lumOff val="25000"/>
              </a:schemeClr>
            </a:solidFill>
          </a:endParaRPr>
        </a:p>
      </dgm:t>
    </dgm:pt>
    <dgm:pt modelId="{E383A319-A4F7-4AB1-8086-282FE9425B6B}" type="parTrans" cxnId="{68548D31-BD8F-42BC-A20E-006C8C58E63A}">
      <dgm:prSet/>
      <dgm:spPr/>
      <dgm:t>
        <a:bodyPr/>
        <a:lstStyle/>
        <a:p>
          <a:endParaRPr lang="pt-BR" b="1">
            <a:solidFill>
              <a:schemeClr val="tx1">
                <a:lumMod val="75000"/>
                <a:lumOff val="25000"/>
              </a:schemeClr>
            </a:solidFill>
          </a:endParaRPr>
        </a:p>
      </dgm:t>
    </dgm:pt>
    <dgm:pt modelId="{0CB9C274-A129-4B52-B48F-83A886C5C795}" type="sibTrans" cxnId="{68548D31-BD8F-42BC-A20E-006C8C58E63A}">
      <dgm:prSet/>
      <dgm:spPr/>
      <dgm:t>
        <a:bodyPr/>
        <a:lstStyle/>
        <a:p>
          <a:endParaRPr lang="pt-BR" b="1">
            <a:solidFill>
              <a:schemeClr val="tx1">
                <a:lumMod val="75000"/>
                <a:lumOff val="25000"/>
              </a:schemeClr>
            </a:solidFill>
          </a:endParaRPr>
        </a:p>
      </dgm:t>
    </dgm:pt>
    <dgm:pt modelId="{B8A6A60D-DEE4-4214-8B2C-F87635949B25}">
      <dgm:prSet custT="1"/>
      <dgm:spPr/>
      <dgm:t>
        <a:bodyPr/>
        <a:lstStyle/>
        <a:p>
          <a:r>
            <a:rPr lang="pt-BR" sz="1100" b="1" dirty="0" smtClean="0">
              <a:solidFill>
                <a:schemeClr val="tx1">
                  <a:lumMod val="75000"/>
                  <a:lumOff val="25000"/>
                </a:schemeClr>
              </a:solidFill>
            </a:rPr>
            <a:t>Plano de Logística da Região Metropolitana Implantado</a:t>
          </a:r>
          <a:endParaRPr lang="pt-BR" sz="1100" b="1" dirty="0">
            <a:solidFill>
              <a:schemeClr val="tx1">
                <a:lumMod val="75000"/>
                <a:lumOff val="25000"/>
              </a:schemeClr>
            </a:solidFill>
          </a:endParaRPr>
        </a:p>
      </dgm:t>
    </dgm:pt>
    <dgm:pt modelId="{F699740D-6643-4FDB-AA58-C452AF31B3AD}" type="parTrans" cxnId="{A950338B-2C4C-4C18-8AD3-570722F57BCB}">
      <dgm:prSet/>
      <dgm:spPr/>
      <dgm:t>
        <a:bodyPr/>
        <a:lstStyle/>
        <a:p>
          <a:endParaRPr lang="pt-BR" b="1">
            <a:solidFill>
              <a:schemeClr val="tx1">
                <a:lumMod val="75000"/>
                <a:lumOff val="25000"/>
              </a:schemeClr>
            </a:solidFill>
          </a:endParaRPr>
        </a:p>
      </dgm:t>
    </dgm:pt>
    <dgm:pt modelId="{FF3A9A15-40D1-44F0-8ECC-048B25518316}" type="sibTrans" cxnId="{A950338B-2C4C-4C18-8AD3-570722F57BCB}">
      <dgm:prSet/>
      <dgm:spPr/>
      <dgm:t>
        <a:bodyPr/>
        <a:lstStyle/>
        <a:p>
          <a:endParaRPr lang="pt-BR" b="1">
            <a:solidFill>
              <a:schemeClr val="tx1">
                <a:lumMod val="75000"/>
                <a:lumOff val="25000"/>
              </a:schemeClr>
            </a:solidFill>
          </a:endParaRPr>
        </a:p>
      </dgm:t>
    </dgm:pt>
    <dgm:pt modelId="{8B1884A9-FC4D-4615-B1A2-05E1A9F286CC}">
      <dgm:prSet custT="1"/>
      <dgm:spPr/>
      <dgm:t>
        <a:bodyPr/>
        <a:lstStyle/>
        <a:p>
          <a:r>
            <a:rPr lang="pt-BR" sz="1100" b="1" dirty="0" smtClean="0">
              <a:solidFill>
                <a:schemeClr val="tx1">
                  <a:lumMod val="75000"/>
                  <a:lumOff val="25000"/>
                </a:schemeClr>
              </a:solidFill>
            </a:rPr>
            <a:t>Política de Expansão da Tecnologia de Fibra Ótica Elaborada</a:t>
          </a:r>
          <a:endParaRPr lang="pt-BR" sz="1100" b="1" dirty="0">
            <a:solidFill>
              <a:schemeClr val="tx1">
                <a:lumMod val="75000"/>
                <a:lumOff val="25000"/>
              </a:schemeClr>
            </a:solidFill>
          </a:endParaRPr>
        </a:p>
      </dgm:t>
    </dgm:pt>
    <dgm:pt modelId="{D52E6918-9DD8-4830-A637-33EEE66A690F}" type="parTrans" cxnId="{FEB1892C-A4A4-474A-8C62-65B4EDC027D0}">
      <dgm:prSet/>
      <dgm:spPr/>
      <dgm:t>
        <a:bodyPr/>
        <a:lstStyle/>
        <a:p>
          <a:endParaRPr lang="pt-BR" b="1">
            <a:solidFill>
              <a:schemeClr val="tx1">
                <a:lumMod val="75000"/>
                <a:lumOff val="25000"/>
              </a:schemeClr>
            </a:solidFill>
          </a:endParaRPr>
        </a:p>
      </dgm:t>
    </dgm:pt>
    <dgm:pt modelId="{43548729-3791-4301-A8AF-D2E00C7576B7}" type="sibTrans" cxnId="{FEB1892C-A4A4-474A-8C62-65B4EDC027D0}">
      <dgm:prSet/>
      <dgm:spPr/>
      <dgm:t>
        <a:bodyPr/>
        <a:lstStyle/>
        <a:p>
          <a:endParaRPr lang="pt-BR" b="1">
            <a:solidFill>
              <a:schemeClr val="tx1">
                <a:lumMod val="75000"/>
                <a:lumOff val="25000"/>
              </a:schemeClr>
            </a:solidFill>
          </a:endParaRPr>
        </a:p>
      </dgm:t>
    </dgm:pt>
    <dgm:pt modelId="{59EAE3B1-BE56-485B-8A3B-4743D601502D}">
      <dgm:prSet custT="1"/>
      <dgm:spPr/>
      <dgm:t>
        <a:bodyPr/>
        <a:lstStyle/>
        <a:p>
          <a:r>
            <a:rPr lang="pt-BR" sz="1100" b="1" dirty="0" smtClean="0">
              <a:solidFill>
                <a:schemeClr val="tx1">
                  <a:lumMod val="75000"/>
                  <a:lumOff val="25000"/>
                </a:schemeClr>
              </a:solidFill>
            </a:rPr>
            <a:t>Projeto Básico do BRT Norte/Sul - Trecho Ap. de Goiânia Elaborado</a:t>
          </a:r>
          <a:endParaRPr lang="pt-BR" sz="1100" b="1" dirty="0">
            <a:solidFill>
              <a:schemeClr val="tx1">
                <a:lumMod val="75000"/>
                <a:lumOff val="25000"/>
              </a:schemeClr>
            </a:solidFill>
          </a:endParaRPr>
        </a:p>
      </dgm:t>
    </dgm:pt>
    <dgm:pt modelId="{B5008E19-D442-4F2B-BC7B-386DDBBDFA17}" type="parTrans" cxnId="{9F424989-7536-4CA0-8FB0-6091F2769B83}">
      <dgm:prSet/>
      <dgm:spPr/>
      <dgm:t>
        <a:bodyPr/>
        <a:lstStyle/>
        <a:p>
          <a:endParaRPr lang="pt-BR" b="1">
            <a:solidFill>
              <a:schemeClr val="tx1">
                <a:lumMod val="75000"/>
                <a:lumOff val="25000"/>
              </a:schemeClr>
            </a:solidFill>
          </a:endParaRPr>
        </a:p>
      </dgm:t>
    </dgm:pt>
    <dgm:pt modelId="{DCFB745C-0359-47F0-AC7B-3FC9C42C0925}" type="sibTrans" cxnId="{9F424989-7536-4CA0-8FB0-6091F2769B83}">
      <dgm:prSet/>
      <dgm:spPr/>
      <dgm:t>
        <a:bodyPr/>
        <a:lstStyle/>
        <a:p>
          <a:endParaRPr lang="pt-BR" b="1">
            <a:solidFill>
              <a:schemeClr val="tx1">
                <a:lumMod val="75000"/>
                <a:lumOff val="25000"/>
              </a:schemeClr>
            </a:solidFill>
          </a:endParaRPr>
        </a:p>
      </dgm:t>
    </dgm:pt>
    <dgm:pt modelId="{127CDF05-48E2-4FEF-AB1F-644F258FA06F}">
      <dgm:prSet custT="1"/>
      <dgm:spPr/>
      <dgm:t>
        <a:bodyPr/>
        <a:lstStyle/>
        <a:p>
          <a:r>
            <a:rPr lang="pt-BR" sz="1100" b="1" dirty="0" smtClean="0">
              <a:solidFill>
                <a:schemeClr val="tx1">
                  <a:lumMod val="75000"/>
                  <a:lumOff val="25000"/>
                </a:schemeClr>
              </a:solidFill>
            </a:rPr>
            <a:t>Projeto de Cidades Inteligentes Implementado</a:t>
          </a:r>
          <a:endParaRPr lang="pt-BR" sz="1100" b="1" dirty="0">
            <a:solidFill>
              <a:schemeClr val="tx1">
                <a:lumMod val="75000"/>
                <a:lumOff val="25000"/>
              </a:schemeClr>
            </a:solidFill>
          </a:endParaRPr>
        </a:p>
      </dgm:t>
    </dgm:pt>
    <dgm:pt modelId="{2EA914D6-58E1-4C80-8816-5ABBC4C1B73F}" type="parTrans" cxnId="{4DFC6AAB-FD93-4CB2-BFB8-7F0DCA22A05C}">
      <dgm:prSet/>
      <dgm:spPr/>
      <dgm:t>
        <a:bodyPr/>
        <a:lstStyle/>
        <a:p>
          <a:endParaRPr lang="pt-BR" b="1">
            <a:solidFill>
              <a:schemeClr val="tx1">
                <a:lumMod val="75000"/>
                <a:lumOff val="25000"/>
              </a:schemeClr>
            </a:solidFill>
          </a:endParaRPr>
        </a:p>
      </dgm:t>
    </dgm:pt>
    <dgm:pt modelId="{E5F40F4B-7CB6-4474-96A2-958048357C4C}" type="sibTrans" cxnId="{4DFC6AAB-FD93-4CB2-BFB8-7F0DCA22A05C}">
      <dgm:prSet/>
      <dgm:spPr/>
      <dgm:t>
        <a:bodyPr/>
        <a:lstStyle/>
        <a:p>
          <a:endParaRPr lang="pt-BR" b="1">
            <a:solidFill>
              <a:schemeClr val="tx1">
                <a:lumMod val="75000"/>
                <a:lumOff val="25000"/>
              </a:schemeClr>
            </a:solidFill>
          </a:endParaRPr>
        </a:p>
      </dgm:t>
    </dgm:pt>
    <dgm:pt modelId="{8B751200-DD97-4B4C-B9B2-A1BC0038DE42}">
      <dgm:prSet custT="1"/>
      <dgm:spPr/>
      <dgm:t>
        <a:bodyPr/>
        <a:lstStyle/>
        <a:p>
          <a:r>
            <a:rPr lang="pt-BR" sz="1100" b="1" dirty="0" smtClean="0">
              <a:solidFill>
                <a:schemeClr val="tx1">
                  <a:lumMod val="75000"/>
                  <a:lumOff val="25000"/>
                </a:schemeClr>
              </a:solidFill>
            </a:rPr>
            <a:t>Projeto Para o BRT Entorno Sul - Luziânia A Divisa GO/DF Elaborado</a:t>
          </a:r>
          <a:endParaRPr lang="pt-BR" sz="1100" b="1" dirty="0">
            <a:solidFill>
              <a:schemeClr val="tx1">
                <a:lumMod val="75000"/>
                <a:lumOff val="25000"/>
              </a:schemeClr>
            </a:solidFill>
          </a:endParaRPr>
        </a:p>
      </dgm:t>
    </dgm:pt>
    <dgm:pt modelId="{1B904E79-AF90-46AF-8508-2AF3DA18DE8C}" type="parTrans" cxnId="{731E4A3A-8EBD-4152-BE08-C65FFFBE9E65}">
      <dgm:prSet/>
      <dgm:spPr/>
      <dgm:t>
        <a:bodyPr/>
        <a:lstStyle/>
        <a:p>
          <a:endParaRPr lang="pt-BR" b="1">
            <a:solidFill>
              <a:schemeClr val="tx1">
                <a:lumMod val="75000"/>
                <a:lumOff val="25000"/>
              </a:schemeClr>
            </a:solidFill>
          </a:endParaRPr>
        </a:p>
      </dgm:t>
    </dgm:pt>
    <dgm:pt modelId="{ED66172C-CEF3-4934-8F0D-47BBC25412B6}" type="sibTrans" cxnId="{731E4A3A-8EBD-4152-BE08-C65FFFBE9E65}">
      <dgm:prSet/>
      <dgm:spPr/>
      <dgm:t>
        <a:bodyPr/>
        <a:lstStyle/>
        <a:p>
          <a:endParaRPr lang="pt-BR" b="1">
            <a:solidFill>
              <a:schemeClr val="tx1">
                <a:lumMod val="75000"/>
                <a:lumOff val="25000"/>
              </a:schemeClr>
            </a:solidFill>
          </a:endParaRPr>
        </a:p>
      </dgm:t>
    </dgm:pt>
    <dgm:pt modelId="{7BB41FCC-0E6B-42DA-9506-06BC30985470}">
      <dgm:prSet custT="1"/>
      <dgm:spPr/>
      <dgm:t>
        <a:bodyPr/>
        <a:lstStyle/>
        <a:p>
          <a:r>
            <a:rPr lang="pt-BR" sz="1100" b="1" dirty="0" smtClean="0">
              <a:solidFill>
                <a:schemeClr val="tx1">
                  <a:lumMod val="75000"/>
                  <a:lumOff val="25000"/>
                </a:schemeClr>
              </a:solidFill>
            </a:rPr>
            <a:t>Sistema de Monitoramento Virtual dos Veículos de Transporte Urbano Implantado</a:t>
          </a:r>
          <a:endParaRPr lang="pt-BR" sz="1100" b="1" dirty="0">
            <a:solidFill>
              <a:schemeClr val="tx1">
                <a:lumMod val="75000"/>
                <a:lumOff val="25000"/>
              </a:schemeClr>
            </a:solidFill>
          </a:endParaRPr>
        </a:p>
      </dgm:t>
    </dgm:pt>
    <dgm:pt modelId="{137C5880-A1D8-43B2-B092-A3944BBFCAC5}" type="parTrans" cxnId="{28EBE53E-5DA0-40EC-8299-EE71681DBF03}">
      <dgm:prSet/>
      <dgm:spPr/>
      <dgm:t>
        <a:bodyPr/>
        <a:lstStyle/>
        <a:p>
          <a:endParaRPr lang="pt-BR" b="1">
            <a:solidFill>
              <a:schemeClr val="tx1">
                <a:lumMod val="75000"/>
                <a:lumOff val="25000"/>
              </a:schemeClr>
            </a:solidFill>
          </a:endParaRPr>
        </a:p>
      </dgm:t>
    </dgm:pt>
    <dgm:pt modelId="{DA3C6517-2302-45C9-B262-A8D2277E1743}" type="sibTrans" cxnId="{28EBE53E-5DA0-40EC-8299-EE71681DBF03}">
      <dgm:prSet/>
      <dgm:spPr/>
      <dgm:t>
        <a:bodyPr/>
        <a:lstStyle/>
        <a:p>
          <a:endParaRPr lang="pt-BR" b="1">
            <a:solidFill>
              <a:schemeClr val="tx1">
                <a:lumMod val="75000"/>
                <a:lumOff val="25000"/>
              </a:schemeClr>
            </a:solidFill>
          </a:endParaRPr>
        </a:p>
      </dgm:t>
    </dgm:pt>
    <dgm:pt modelId="{C1128EAB-E13A-4A5F-B99F-EFC86E112E7F}">
      <dgm:prSet custT="1"/>
      <dgm:spPr/>
      <dgm:t>
        <a:bodyPr/>
        <a:lstStyle/>
        <a:p>
          <a:r>
            <a:rPr lang="pt-BR" sz="1100" b="1" dirty="0" smtClean="0">
              <a:solidFill>
                <a:schemeClr val="tx1">
                  <a:lumMod val="75000"/>
                  <a:lumOff val="25000"/>
                </a:schemeClr>
              </a:solidFill>
            </a:rPr>
            <a:t>Terminal Rodoviário Descentralizado</a:t>
          </a:r>
          <a:endParaRPr lang="pt-BR" sz="1100" b="1" dirty="0">
            <a:solidFill>
              <a:schemeClr val="tx1">
                <a:lumMod val="75000"/>
                <a:lumOff val="25000"/>
              </a:schemeClr>
            </a:solidFill>
          </a:endParaRPr>
        </a:p>
      </dgm:t>
    </dgm:pt>
    <dgm:pt modelId="{3AE82CE2-7715-42FE-9DAC-7C7339B9BC61}" type="parTrans" cxnId="{CA236B14-219A-4612-A522-13FB2A9C70FC}">
      <dgm:prSet/>
      <dgm:spPr/>
      <dgm:t>
        <a:bodyPr/>
        <a:lstStyle/>
        <a:p>
          <a:endParaRPr lang="pt-BR" b="1">
            <a:solidFill>
              <a:schemeClr val="tx1">
                <a:lumMod val="75000"/>
                <a:lumOff val="25000"/>
              </a:schemeClr>
            </a:solidFill>
          </a:endParaRPr>
        </a:p>
      </dgm:t>
    </dgm:pt>
    <dgm:pt modelId="{D8BDBEBE-B819-4B94-BFB4-45981D8EE1C7}" type="sibTrans" cxnId="{CA236B14-219A-4612-A522-13FB2A9C70FC}">
      <dgm:prSet/>
      <dgm:spPr/>
      <dgm:t>
        <a:bodyPr/>
        <a:lstStyle/>
        <a:p>
          <a:endParaRPr lang="pt-BR" b="1">
            <a:solidFill>
              <a:schemeClr val="tx1">
                <a:lumMod val="75000"/>
                <a:lumOff val="25000"/>
              </a:schemeClr>
            </a:solidFill>
          </a:endParaRPr>
        </a:p>
      </dgm:t>
    </dgm:pt>
    <dgm:pt modelId="{AA9EA9A0-1408-42B2-9120-32648244B61A}" type="pres">
      <dgm:prSet presAssocID="{FA0788C4-BC70-4DEB-BAE1-3EB2278FAB99}" presName="diagram" presStyleCnt="0">
        <dgm:presLayoutVars>
          <dgm:chPref val="1"/>
          <dgm:dir/>
          <dgm:animOne val="branch"/>
          <dgm:animLvl val="lvl"/>
          <dgm:resizeHandles val="exact"/>
        </dgm:presLayoutVars>
      </dgm:prSet>
      <dgm:spPr/>
      <dgm:t>
        <a:bodyPr/>
        <a:lstStyle/>
        <a:p>
          <a:endParaRPr lang="pt-BR"/>
        </a:p>
      </dgm:t>
    </dgm:pt>
    <dgm:pt modelId="{94D5DD19-3205-4E8D-B51D-58038357EF09}" type="pres">
      <dgm:prSet presAssocID="{BD60A26C-72EA-4686-9A42-65AD3B9739AB}" presName="root1" presStyleCnt="0"/>
      <dgm:spPr/>
      <dgm:t>
        <a:bodyPr/>
        <a:lstStyle/>
        <a:p>
          <a:endParaRPr lang="pt-BR"/>
        </a:p>
      </dgm:t>
    </dgm:pt>
    <dgm:pt modelId="{8C67A080-FE62-4F8D-8A99-F41883FE17EE}" type="pres">
      <dgm:prSet presAssocID="{BD60A26C-72EA-4686-9A42-65AD3B9739AB}" presName="LevelOneTextNode" presStyleLbl="node0" presStyleIdx="0" presStyleCnt="1" custScaleX="297381" custScaleY="528556" custLinFactX="-97908" custLinFactNeighborX="-100000" custLinFactNeighborY="-66522">
        <dgm:presLayoutVars>
          <dgm:chPref val="3"/>
        </dgm:presLayoutVars>
      </dgm:prSet>
      <dgm:spPr/>
      <dgm:t>
        <a:bodyPr/>
        <a:lstStyle/>
        <a:p>
          <a:endParaRPr lang="pt-BR"/>
        </a:p>
      </dgm:t>
    </dgm:pt>
    <dgm:pt modelId="{4539C6A9-9010-451A-B18E-E1432013F807}" type="pres">
      <dgm:prSet presAssocID="{BD60A26C-72EA-4686-9A42-65AD3B9739AB}" presName="level2hierChild" presStyleCnt="0"/>
      <dgm:spPr/>
      <dgm:t>
        <a:bodyPr/>
        <a:lstStyle/>
        <a:p>
          <a:endParaRPr lang="pt-BR"/>
        </a:p>
      </dgm:t>
    </dgm:pt>
    <dgm:pt modelId="{05F80512-9A33-42D4-AF81-755104290E56}" type="pres">
      <dgm:prSet presAssocID="{87736DBB-B391-4BB0-AFA4-A078042883E3}" presName="conn2-1" presStyleLbl="parChTrans1D2" presStyleIdx="0" presStyleCnt="1"/>
      <dgm:spPr/>
      <dgm:t>
        <a:bodyPr/>
        <a:lstStyle/>
        <a:p>
          <a:endParaRPr lang="pt-BR"/>
        </a:p>
      </dgm:t>
    </dgm:pt>
    <dgm:pt modelId="{35661F8C-B035-4194-9656-91210CB59E22}" type="pres">
      <dgm:prSet presAssocID="{87736DBB-B391-4BB0-AFA4-A078042883E3}" presName="connTx" presStyleLbl="parChTrans1D2" presStyleIdx="0" presStyleCnt="1"/>
      <dgm:spPr/>
      <dgm:t>
        <a:bodyPr/>
        <a:lstStyle/>
        <a:p>
          <a:endParaRPr lang="pt-BR"/>
        </a:p>
      </dgm:t>
    </dgm:pt>
    <dgm:pt modelId="{D264253E-2A4E-4EBC-9F23-45F71049D896}" type="pres">
      <dgm:prSet presAssocID="{6F851459-6908-4290-8AD2-3D5AC4152CA3}" presName="root2" presStyleCnt="0"/>
      <dgm:spPr/>
      <dgm:t>
        <a:bodyPr/>
        <a:lstStyle/>
        <a:p>
          <a:endParaRPr lang="pt-BR"/>
        </a:p>
      </dgm:t>
    </dgm:pt>
    <dgm:pt modelId="{21DC8A79-3BCE-4C9F-8DCE-048AC929749F}" type="pres">
      <dgm:prSet presAssocID="{6F851459-6908-4290-8AD2-3D5AC4152CA3}" presName="LevelTwoTextNode" presStyleLbl="node2" presStyleIdx="0" presStyleCnt="1" custScaleX="322516" custScaleY="498310" custLinFactNeighborX="-79276" custLinFactNeighborY="-63684">
        <dgm:presLayoutVars>
          <dgm:chPref val="3"/>
        </dgm:presLayoutVars>
      </dgm:prSet>
      <dgm:spPr/>
      <dgm:t>
        <a:bodyPr/>
        <a:lstStyle/>
        <a:p>
          <a:endParaRPr lang="pt-BR"/>
        </a:p>
      </dgm:t>
    </dgm:pt>
    <dgm:pt modelId="{A5A44057-4E04-4257-BA67-6C82652292AA}" type="pres">
      <dgm:prSet presAssocID="{6F851459-6908-4290-8AD2-3D5AC4152CA3}" presName="level3hierChild" presStyleCnt="0"/>
      <dgm:spPr/>
      <dgm:t>
        <a:bodyPr/>
        <a:lstStyle/>
        <a:p>
          <a:endParaRPr lang="pt-BR"/>
        </a:p>
      </dgm:t>
    </dgm:pt>
    <dgm:pt modelId="{8BA2661D-36F7-4204-9F78-B5C683168F6F}" type="pres">
      <dgm:prSet presAssocID="{7BEB25EA-9435-48A8-8684-785A0E45C51F}" presName="conn2-1" presStyleLbl="parChTrans1D3" presStyleIdx="0" presStyleCnt="16"/>
      <dgm:spPr/>
      <dgm:t>
        <a:bodyPr/>
        <a:lstStyle/>
        <a:p>
          <a:endParaRPr lang="pt-BR"/>
        </a:p>
      </dgm:t>
    </dgm:pt>
    <dgm:pt modelId="{767904DC-4D8D-4718-816D-B8CD79F300E3}" type="pres">
      <dgm:prSet presAssocID="{7BEB25EA-9435-48A8-8684-785A0E45C51F}" presName="connTx" presStyleLbl="parChTrans1D3" presStyleIdx="0" presStyleCnt="16"/>
      <dgm:spPr/>
      <dgm:t>
        <a:bodyPr/>
        <a:lstStyle/>
        <a:p>
          <a:endParaRPr lang="pt-BR"/>
        </a:p>
      </dgm:t>
    </dgm:pt>
    <dgm:pt modelId="{5F1FB30C-C000-45CB-9B01-BE8B2E7DD228}" type="pres">
      <dgm:prSet presAssocID="{B4F1A978-BCEF-4A9B-A93F-86C393A01B9D}" presName="root2" presStyleCnt="0"/>
      <dgm:spPr/>
      <dgm:t>
        <a:bodyPr/>
        <a:lstStyle/>
        <a:p>
          <a:endParaRPr lang="pt-BR"/>
        </a:p>
      </dgm:t>
    </dgm:pt>
    <dgm:pt modelId="{0C0E52F3-5E8F-47ED-856C-0F032FE0BEF7}" type="pres">
      <dgm:prSet presAssocID="{B4F1A978-BCEF-4A9B-A93F-86C393A01B9D}" presName="LevelTwoTextNode" presStyleLbl="node3" presStyleIdx="0" presStyleCnt="16" custScaleX="833279" custLinFactX="58063" custLinFactNeighborX="100000" custLinFactNeighborY="-7880">
        <dgm:presLayoutVars>
          <dgm:chPref val="3"/>
        </dgm:presLayoutVars>
      </dgm:prSet>
      <dgm:spPr/>
      <dgm:t>
        <a:bodyPr/>
        <a:lstStyle/>
        <a:p>
          <a:endParaRPr lang="pt-BR"/>
        </a:p>
      </dgm:t>
    </dgm:pt>
    <dgm:pt modelId="{7361F5F2-628A-4BC5-8DBA-17085F58340E}" type="pres">
      <dgm:prSet presAssocID="{B4F1A978-BCEF-4A9B-A93F-86C393A01B9D}" presName="level3hierChild" presStyleCnt="0"/>
      <dgm:spPr/>
      <dgm:t>
        <a:bodyPr/>
        <a:lstStyle/>
        <a:p>
          <a:endParaRPr lang="pt-BR"/>
        </a:p>
      </dgm:t>
    </dgm:pt>
    <dgm:pt modelId="{AA24B462-BAB8-479E-95E0-B9CC93D36038}" type="pres">
      <dgm:prSet presAssocID="{204757A6-75ED-4A06-8262-F3710EBB7B9D}" presName="conn2-1" presStyleLbl="parChTrans1D3" presStyleIdx="1" presStyleCnt="16"/>
      <dgm:spPr/>
      <dgm:t>
        <a:bodyPr/>
        <a:lstStyle/>
        <a:p>
          <a:endParaRPr lang="pt-BR"/>
        </a:p>
      </dgm:t>
    </dgm:pt>
    <dgm:pt modelId="{703BF866-B703-4DC8-AEEB-DB01A42D2A18}" type="pres">
      <dgm:prSet presAssocID="{204757A6-75ED-4A06-8262-F3710EBB7B9D}" presName="connTx" presStyleLbl="parChTrans1D3" presStyleIdx="1" presStyleCnt="16"/>
      <dgm:spPr/>
      <dgm:t>
        <a:bodyPr/>
        <a:lstStyle/>
        <a:p>
          <a:endParaRPr lang="pt-BR"/>
        </a:p>
      </dgm:t>
    </dgm:pt>
    <dgm:pt modelId="{6483D305-66B2-44F0-9620-C1FB9C419223}" type="pres">
      <dgm:prSet presAssocID="{8CDCDE1A-6A4B-4811-9029-67B060F7DB7B}" presName="root2" presStyleCnt="0"/>
      <dgm:spPr/>
      <dgm:t>
        <a:bodyPr/>
        <a:lstStyle/>
        <a:p>
          <a:endParaRPr lang="pt-BR"/>
        </a:p>
      </dgm:t>
    </dgm:pt>
    <dgm:pt modelId="{7E3711CF-D628-4336-B68C-7E00F4131872}" type="pres">
      <dgm:prSet presAssocID="{8CDCDE1A-6A4B-4811-9029-67B060F7DB7B}" presName="LevelTwoTextNode" presStyleLbl="node3" presStyleIdx="1" presStyleCnt="16" custScaleX="833279" custLinFactX="58063" custLinFactNeighborX="100000" custLinFactNeighborY="-11063">
        <dgm:presLayoutVars>
          <dgm:chPref val="3"/>
        </dgm:presLayoutVars>
      </dgm:prSet>
      <dgm:spPr/>
      <dgm:t>
        <a:bodyPr/>
        <a:lstStyle/>
        <a:p>
          <a:endParaRPr lang="pt-BR"/>
        </a:p>
      </dgm:t>
    </dgm:pt>
    <dgm:pt modelId="{845B2316-CA9B-4FEE-B7E7-625B89538BA9}" type="pres">
      <dgm:prSet presAssocID="{8CDCDE1A-6A4B-4811-9029-67B060F7DB7B}" presName="level3hierChild" presStyleCnt="0"/>
      <dgm:spPr/>
      <dgm:t>
        <a:bodyPr/>
        <a:lstStyle/>
        <a:p>
          <a:endParaRPr lang="pt-BR"/>
        </a:p>
      </dgm:t>
    </dgm:pt>
    <dgm:pt modelId="{6262B866-7B9E-4707-A3EE-661F6A1358A8}" type="pres">
      <dgm:prSet presAssocID="{67DB8212-B579-4C73-B12E-0ECA5DC47199}" presName="conn2-1" presStyleLbl="parChTrans1D3" presStyleIdx="2" presStyleCnt="16"/>
      <dgm:spPr/>
      <dgm:t>
        <a:bodyPr/>
        <a:lstStyle/>
        <a:p>
          <a:endParaRPr lang="pt-BR"/>
        </a:p>
      </dgm:t>
    </dgm:pt>
    <dgm:pt modelId="{A9320594-7958-483A-95BA-225AF8C410E5}" type="pres">
      <dgm:prSet presAssocID="{67DB8212-B579-4C73-B12E-0ECA5DC47199}" presName="connTx" presStyleLbl="parChTrans1D3" presStyleIdx="2" presStyleCnt="16"/>
      <dgm:spPr/>
      <dgm:t>
        <a:bodyPr/>
        <a:lstStyle/>
        <a:p>
          <a:endParaRPr lang="pt-BR"/>
        </a:p>
      </dgm:t>
    </dgm:pt>
    <dgm:pt modelId="{B9B53BD3-92AF-47D9-8E5B-36B73DEF0844}" type="pres">
      <dgm:prSet presAssocID="{AE104EC5-D5B7-4FFB-9C42-E865823544D5}" presName="root2" presStyleCnt="0"/>
      <dgm:spPr/>
      <dgm:t>
        <a:bodyPr/>
        <a:lstStyle/>
        <a:p>
          <a:endParaRPr lang="pt-BR"/>
        </a:p>
      </dgm:t>
    </dgm:pt>
    <dgm:pt modelId="{AFBE933F-5AD5-4BA1-8C00-4E007D17C8A9}" type="pres">
      <dgm:prSet presAssocID="{AE104EC5-D5B7-4FFB-9C42-E865823544D5}" presName="LevelTwoTextNode" presStyleLbl="node3" presStyleIdx="2" presStyleCnt="16" custScaleX="833279" custLinFactX="58063" custLinFactNeighborX="100000" custLinFactNeighborY="-11063">
        <dgm:presLayoutVars>
          <dgm:chPref val="3"/>
        </dgm:presLayoutVars>
      </dgm:prSet>
      <dgm:spPr/>
      <dgm:t>
        <a:bodyPr/>
        <a:lstStyle/>
        <a:p>
          <a:endParaRPr lang="pt-BR"/>
        </a:p>
      </dgm:t>
    </dgm:pt>
    <dgm:pt modelId="{AAB62A38-479C-44AD-B6BD-1A6B1B1E5122}" type="pres">
      <dgm:prSet presAssocID="{AE104EC5-D5B7-4FFB-9C42-E865823544D5}" presName="level3hierChild" presStyleCnt="0"/>
      <dgm:spPr/>
      <dgm:t>
        <a:bodyPr/>
        <a:lstStyle/>
        <a:p>
          <a:endParaRPr lang="pt-BR"/>
        </a:p>
      </dgm:t>
    </dgm:pt>
    <dgm:pt modelId="{264AE8B9-6969-4CAB-8F56-8BB21584E28B}" type="pres">
      <dgm:prSet presAssocID="{B60479FD-B914-4ED0-8514-32BE3B712DB4}" presName="conn2-1" presStyleLbl="parChTrans1D3" presStyleIdx="3" presStyleCnt="16"/>
      <dgm:spPr/>
      <dgm:t>
        <a:bodyPr/>
        <a:lstStyle/>
        <a:p>
          <a:endParaRPr lang="pt-BR"/>
        </a:p>
      </dgm:t>
    </dgm:pt>
    <dgm:pt modelId="{BECE5B5E-61AD-49F3-A7C3-387FF53F1D1F}" type="pres">
      <dgm:prSet presAssocID="{B60479FD-B914-4ED0-8514-32BE3B712DB4}" presName="connTx" presStyleLbl="parChTrans1D3" presStyleIdx="3" presStyleCnt="16"/>
      <dgm:spPr/>
      <dgm:t>
        <a:bodyPr/>
        <a:lstStyle/>
        <a:p>
          <a:endParaRPr lang="pt-BR"/>
        </a:p>
      </dgm:t>
    </dgm:pt>
    <dgm:pt modelId="{65C33CF2-850A-485D-8B56-38F7A2AEB750}" type="pres">
      <dgm:prSet presAssocID="{0BE7ABA7-CE8D-4CC4-B1E4-010EE3136E3F}" presName="root2" presStyleCnt="0"/>
      <dgm:spPr/>
      <dgm:t>
        <a:bodyPr/>
        <a:lstStyle/>
        <a:p>
          <a:endParaRPr lang="pt-BR"/>
        </a:p>
      </dgm:t>
    </dgm:pt>
    <dgm:pt modelId="{BF7F9B94-DD20-4055-96E0-35BD47F368B2}" type="pres">
      <dgm:prSet presAssocID="{0BE7ABA7-CE8D-4CC4-B1E4-010EE3136E3F}" presName="LevelTwoTextNode" presStyleLbl="node3" presStyleIdx="3" presStyleCnt="16" custScaleX="833279" custLinFactX="58063" custLinFactNeighborX="100000" custLinFactNeighborY="-11063">
        <dgm:presLayoutVars>
          <dgm:chPref val="3"/>
        </dgm:presLayoutVars>
      </dgm:prSet>
      <dgm:spPr/>
      <dgm:t>
        <a:bodyPr/>
        <a:lstStyle/>
        <a:p>
          <a:endParaRPr lang="pt-BR"/>
        </a:p>
      </dgm:t>
    </dgm:pt>
    <dgm:pt modelId="{82DBCB17-CD9F-4B95-8A77-D519A4DE46FF}" type="pres">
      <dgm:prSet presAssocID="{0BE7ABA7-CE8D-4CC4-B1E4-010EE3136E3F}" presName="level3hierChild" presStyleCnt="0"/>
      <dgm:spPr/>
      <dgm:t>
        <a:bodyPr/>
        <a:lstStyle/>
        <a:p>
          <a:endParaRPr lang="pt-BR"/>
        </a:p>
      </dgm:t>
    </dgm:pt>
    <dgm:pt modelId="{B5381506-7E33-43EB-9D8B-6DEC41DFE2C0}" type="pres">
      <dgm:prSet presAssocID="{8E731C15-22E2-4B43-83E9-4790B980AF7F}" presName="conn2-1" presStyleLbl="parChTrans1D3" presStyleIdx="4" presStyleCnt="16"/>
      <dgm:spPr/>
      <dgm:t>
        <a:bodyPr/>
        <a:lstStyle/>
        <a:p>
          <a:endParaRPr lang="pt-BR"/>
        </a:p>
      </dgm:t>
    </dgm:pt>
    <dgm:pt modelId="{F58C0191-15B5-40E8-862E-FCC5CDE4DCF1}" type="pres">
      <dgm:prSet presAssocID="{8E731C15-22E2-4B43-83E9-4790B980AF7F}" presName="connTx" presStyleLbl="parChTrans1D3" presStyleIdx="4" presStyleCnt="16"/>
      <dgm:spPr/>
      <dgm:t>
        <a:bodyPr/>
        <a:lstStyle/>
        <a:p>
          <a:endParaRPr lang="pt-BR"/>
        </a:p>
      </dgm:t>
    </dgm:pt>
    <dgm:pt modelId="{9CFA564D-BDC0-4CD8-9154-C4965EBB15F5}" type="pres">
      <dgm:prSet presAssocID="{855994DD-99C1-4BF0-AFFF-4617A18BFC63}" presName="root2" presStyleCnt="0"/>
      <dgm:spPr/>
      <dgm:t>
        <a:bodyPr/>
        <a:lstStyle/>
        <a:p>
          <a:endParaRPr lang="pt-BR"/>
        </a:p>
      </dgm:t>
    </dgm:pt>
    <dgm:pt modelId="{3F630EA8-DF77-42DA-956C-9045BBB1F913}" type="pres">
      <dgm:prSet presAssocID="{855994DD-99C1-4BF0-AFFF-4617A18BFC63}" presName="LevelTwoTextNode" presStyleLbl="node3" presStyleIdx="4" presStyleCnt="16" custScaleX="833279" custLinFactX="58063" custLinFactNeighborX="100000" custLinFactNeighborY="-11063">
        <dgm:presLayoutVars>
          <dgm:chPref val="3"/>
        </dgm:presLayoutVars>
      </dgm:prSet>
      <dgm:spPr/>
      <dgm:t>
        <a:bodyPr/>
        <a:lstStyle/>
        <a:p>
          <a:endParaRPr lang="pt-BR"/>
        </a:p>
      </dgm:t>
    </dgm:pt>
    <dgm:pt modelId="{03B20430-FD9A-4807-BA33-2B23F9A6779B}" type="pres">
      <dgm:prSet presAssocID="{855994DD-99C1-4BF0-AFFF-4617A18BFC63}" presName="level3hierChild" presStyleCnt="0"/>
      <dgm:spPr/>
      <dgm:t>
        <a:bodyPr/>
        <a:lstStyle/>
        <a:p>
          <a:endParaRPr lang="pt-BR"/>
        </a:p>
      </dgm:t>
    </dgm:pt>
    <dgm:pt modelId="{F831114A-4B42-4C9E-A224-E5785C03125D}" type="pres">
      <dgm:prSet presAssocID="{EBE2E64B-C2A7-4878-95DE-AFD88F7BA5FC}" presName="conn2-1" presStyleLbl="parChTrans1D3" presStyleIdx="5" presStyleCnt="16"/>
      <dgm:spPr/>
      <dgm:t>
        <a:bodyPr/>
        <a:lstStyle/>
        <a:p>
          <a:endParaRPr lang="pt-BR"/>
        </a:p>
      </dgm:t>
    </dgm:pt>
    <dgm:pt modelId="{AF74A339-D07E-45DC-A89D-76D045E9DDAB}" type="pres">
      <dgm:prSet presAssocID="{EBE2E64B-C2A7-4878-95DE-AFD88F7BA5FC}" presName="connTx" presStyleLbl="parChTrans1D3" presStyleIdx="5" presStyleCnt="16"/>
      <dgm:spPr/>
      <dgm:t>
        <a:bodyPr/>
        <a:lstStyle/>
        <a:p>
          <a:endParaRPr lang="pt-BR"/>
        </a:p>
      </dgm:t>
    </dgm:pt>
    <dgm:pt modelId="{A764D067-2512-41F1-B4DC-80CCEEFD4534}" type="pres">
      <dgm:prSet presAssocID="{C19F6BD3-F880-4EE1-A67C-F4AF2D32C4BB}" presName="root2" presStyleCnt="0"/>
      <dgm:spPr/>
      <dgm:t>
        <a:bodyPr/>
        <a:lstStyle/>
        <a:p>
          <a:endParaRPr lang="pt-BR"/>
        </a:p>
      </dgm:t>
    </dgm:pt>
    <dgm:pt modelId="{8C929576-B708-4DA9-BA7B-F4C4F1550EC6}" type="pres">
      <dgm:prSet presAssocID="{C19F6BD3-F880-4EE1-A67C-F4AF2D32C4BB}" presName="LevelTwoTextNode" presStyleLbl="node3" presStyleIdx="5" presStyleCnt="16" custScaleX="833279" custLinFactX="58063" custLinFactNeighborX="100000" custLinFactNeighborY="-11063">
        <dgm:presLayoutVars>
          <dgm:chPref val="3"/>
        </dgm:presLayoutVars>
      </dgm:prSet>
      <dgm:spPr/>
      <dgm:t>
        <a:bodyPr/>
        <a:lstStyle/>
        <a:p>
          <a:endParaRPr lang="pt-BR"/>
        </a:p>
      </dgm:t>
    </dgm:pt>
    <dgm:pt modelId="{CF690DEA-5ED0-49FF-8D8F-C664D0268988}" type="pres">
      <dgm:prSet presAssocID="{C19F6BD3-F880-4EE1-A67C-F4AF2D32C4BB}" presName="level3hierChild" presStyleCnt="0"/>
      <dgm:spPr/>
      <dgm:t>
        <a:bodyPr/>
        <a:lstStyle/>
        <a:p>
          <a:endParaRPr lang="pt-BR"/>
        </a:p>
      </dgm:t>
    </dgm:pt>
    <dgm:pt modelId="{54D2F4DD-1079-4CD8-A271-30961C976D69}" type="pres">
      <dgm:prSet presAssocID="{50DE8FC7-2A46-4360-8EC0-98CFB6CF69DC}" presName="conn2-1" presStyleLbl="parChTrans1D3" presStyleIdx="6" presStyleCnt="16"/>
      <dgm:spPr/>
      <dgm:t>
        <a:bodyPr/>
        <a:lstStyle/>
        <a:p>
          <a:endParaRPr lang="pt-BR"/>
        </a:p>
      </dgm:t>
    </dgm:pt>
    <dgm:pt modelId="{20AB3CA6-EC2E-4143-8898-686B102A27ED}" type="pres">
      <dgm:prSet presAssocID="{50DE8FC7-2A46-4360-8EC0-98CFB6CF69DC}" presName="connTx" presStyleLbl="parChTrans1D3" presStyleIdx="6" presStyleCnt="16"/>
      <dgm:spPr/>
      <dgm:t>
        <a:bodyPr/>
        <a:lstStyle/>
        <a:p>
          <a:endParaRPr lang="pt-BR"/>
        </a:p>
      </dgm:t>
    </dgm:pt>
    <dgm:pt modelId="{50464CB2-A237-4817-8C84-7260D2E1CCB0}" type="pres">
      <dgm:prSet presAssocID="{985AAC7B-F782-427D-B589-E88D9948BC35}" presName="root2" presStyleCnt="0"/>
      <dgm:spPr/>
      <dgm:t>
        <a:bodyPr/>
        <a:lstStyle/>
        <a:p>
          <a:endParaRPr lang="pt-BR"/>
        </a:p>
      </dgm:t>
    </dgm:pt>
    <dgm:pt modelId="{15B532B7-901A-45CA-B816-AB0FA65B6A94}" type="pres">
      <dgm:prSet presAssocID="{985AAC7B-F782-427D-B589-E88D9948BC35}" presName="LevelTwoTextNode" presStyleLbl="node3" presStyleIdx="6" presStyleCnt="16" custScaleX="833279" custLinFactX="58063" custLinFactNeighborX="100000" custLinFactNeighborY="-11063">
        <dgm:presLayoutVars>
          <dgm:chPref val="3"/>
        </dgm:presLayoutVars>
      </dgm:prSet>
      <dgm:spPr/>
      <dgm:t>
        <a:bodyPr/>
        <a:lstStyle/>
        <a:p>
          <a:endParaRPr lang="pt-BR"/>
        </a:p>
      </dgm:t>
    </dgm:pt>
    <dgm:pt modelId="{0C3D94C4-6919-4632-8B7E-87C9A60EFFF8}" type="pres">
      <dgm:prSet presAssocID="{985AAC7B-F782-427D-B589-E88D9948BC35}" presName="level3hierChild" presStyleCnt="0"/>
      <dgm:spPr/>
      <dgm:t>
        <a:bodyPr/>
        <a:lstStyle/>
        <a:p>
          <a:endParaRPr lang="pt-BR"/>
        </a:p>
      </dgm:t>
    </dgm:pt>
    <dgm:pt modelId="{A8DBC406-8E10-4341-BCE7-49A84B03A537}" type="pres">
      <dgm:prSet presAssocID="{8DFBEA33-DE8C-480D-9C9C-13158F1AC7C9}" presName="conn2-1" presStyleLbl="parChTrans1D3" presStyleIdx="7" presStyleCnt="16"/>
      <dgm:spPr/>
      <dgm:t>
        <a:bodyPr/>
        <a:lstStyle/>
        <a:p>
          <a:endParaRPr lang="pt-BR"/>
        </a:p>
      </dgm:t>
    </dgm:pt>
    <dgm:pt modelId="{176EF9E1-3F09-4063-A7E3-F0410CB7BC27}" type="pres">
      <dgm:prSet presAssocID="{8DFBEA33-DE8C-480D-9C9C-13158F1AC7C9}" presName="connTx" presStyleLbl="parChTrans1D3" presStyleIdx="7" presStyleCnt="16"/>
      <dgm:spPr/>
      <dgm:t>
        <a:bodyPr/>
        <a:lstStyle/>
        <a:p>
          <a:endParaRPr lang="pt-BR"/>
        </a:p>
      </dgm:t>
    </dgm:pt>
    <dgm:pt modelId="{511AFCF6-CF10-48B8-9842-D4685D12B6CE}" type="pres">
      <dgm:prSet presAssocID="{CECE7C62-468A-4B8E-BA4B-FDC00CF3BAB5}" presName="root2" presStyleCnt="0"/>
      <dgm:spPr/>
      <dgm:t>
        <a:bodyPr/>
        <a:lstStyle/>
        <a:p>
          <a:endParaRPr lang="pt-BR"/>
        </a:p>
      </dgm:t>
    </dgm:pt>
    <dgm:pt modelId="{C354A6A6-8C56-494F-A3EE-2514D94BCB43}" type="pres">
      <dgm:prSet presAssocID="{CECE7C62-468A-4B8E-BA4B-FDC00CF3BAB5}" presName="LevelTwoTextNode" presStyleLbl="node3" presStyleIdx="7" presStyleCnt="16" custScaleX="833279" custLinFactX="54390" custLinFactNeighborX="100000" custLinFactNeighborY="-17959">
        <dgm:presLayoutVars>
          <dgm:chPref val="3"/>
        </dgm:presLayoutVars>
      </dgm:prSet>
      <dgm:spPr/>
      <dgm:t>
        <a:bodyPr/>
        <a:lstStyle/>
        <a:p>
          <a:endParaRPr lang="pt-BR"/>
        </a:p>
      </dgm:t>
    </dgm:pt>
    <dgm:pt modelId="{15C8965B-9FA7-4973-83DF-ADD10F2D8EFA}" type="pres">
      <dgm:prSet presAssocID="{CECE7C62-468A-4B8E-BA4B-FDC00CF3BAB5}" presName="level3hierChild" presStyleCnt="0"/>
      <dgm:spPr/>
      <dgm:t>
        <a:bodyPr/>
        <a:lstStyle/>
        <a:p>
          <a:endParaRPr lang="pt-BR"/>
        </a:p>
      </dgm:t>
    </dgm:pt>
    <dgm:pt modelId="{90E015F4-8617-405D-91FE-D0DD880C7C00}" type="pres">
      <dgm:prSet presAssocID="{E383A319-A4F7-4AB1-8086-282FE9425B6B}" presName="conn2-1" presStyleLbl="parChTrans1D3" presStyleIdx="8" presStyleCnt="16"/>
      <dgm:spPr/>
      <dgm:t>
        <a:bodyPr/>
        <a:lstStyle/>
        <a:p>
          <a:endParaRPr lang="pt-BR"/>
        </a:p>
      </dgm:t>
    </dgm:pt>
    <dgm:pt modelId="{E572A217-8B42-498F-BB57-65DA28AE69B0}" type="pres">
      <dgm:prSet presAssocID="{E383A319-A4F7-4AB1-8086-282FE9425B6B}" presName="connTx" presStyleLbl="parChTrans1D3" presStyleIdx="8" presStyleCnt="16"/>
      <dgm:spPr/>
      <dgm:t>
        <a:bodyPr/>
        <a:lstStyle/>
        <a:p>
          <a:endParaRPr lang="pt-BR"/>
        </a:p>
      </dgm:t>
    </dgm:pt>
    <dgm:pt modelId="{0C8CCDE3-BD8D-49C7-92C3-02A96B4ED918}" type="pres">
      <dgm:prSet presAssocID="{00851828-1CFC-4FAC-BA97-37080C6066A7}" presName="root2" presStyleCnt="0"/>
      <dgm:spPr/>
      <dgm:t>
        <a:bodyPr/>
        <a:lstStyle/>
        <a:p>
          <a:endParaRPr lang="pt-BR"/>
        </a:p>
      </dgm:t>
    </dgm:pt>
    <dgm:pt modelId="{C2AFCE01-FA3E-4F4F-B26F-9AF156E34A75}" type="pres">
      <dgm:prSet presAssocID="{00851828-1CFC-4FAC-BA97-37080C6066A7}" presName="LevelTwoTextNode" presStyleLbl="node3" presStyleIdx="8" presStyleCnt="16" custScaleX="833279" custLinFactX="58063" custLinFactNeighborX="100000" custLinFactNeighborY="-11063">
        <dgm:presLayoutVars>
          <dgm:chPref val="3"/>
        </dgm:presLayoutVars>
      </dgm:prSet>
      <dgm:spPr/>
      <dgm:t>
        <a:bodyPr/>
        <a:lstStyle/>
        <a:p>
          <a:endParaRPr lang="pt-BR"/>
        </a:p>
      </dgm:t>
    </dgm:pt>
    <dgm:pt modelId="{E5FD5F8C-1C23-41A4-A0BE-A47A233A6C14}" type="pres">
      <dgm:prSet presAssocID="{00851828-1CFC-4FAC-BA97-37080C6066A7}" presName="level3hierChild" presStyleCnt="0"/>
      <dgm:spPr/>
      <dgm:t>
        <a:bodyPr/>
        <a:lstStyle/>
        <a:p>
          <a:endParaRPr lang="pt-BR"/>
        </a:p>
      </dgm:t>
    </dgm:pt>
    <dgm:pt modelId="{64E32403-9C70-4A5F-B5C4-B11F471F541F}" type="pres">
      <dgm:prSet presAssocID="{F699740D-6643-4FDB-AA58-C452AF31B3AD}" presName="conn2-1" presStyleLbl="parChTrans1D3" presStyleIdx="9" presStyleCnt="16"/>
      <dgm:spPr/>
      <dgm:t>
        <a:bodyPr/>
        <a:lstStyle/>
        <a:p>
          <a:endParaRPr lang="pt-BR"/>
        </a:p>
      </dgm:t>
    </dgm:pt>
    <dgm:pt modelId="{3D234451-BF55-4D15-BBE0-8C8146AE27AE}" type="pres">
      <dgm:prSet presAssocID="{F699740D-6643-4FDB-AA58-C452AF31B3AD}" presName="connTx" presStyleLbl="parChTrans1D3" presStyleIdx="9" presStyleCnt="16"/>
      <dgm:spPr/>
      <dgm:t>
        <a:bodyPr/>
        <a:lstStyle/>
        <a:p>
          <a:endParaRPr lang="pt-BR"/>
        </a:p>
      </dgm:t>
    </dgm:pt>
    <dgm:pt modelId="{6CCBABCD-53F2-4C8A-B9EE-0C498B67DEDA}" type="pres">
      <dgm:prSet presAssocID="{B8A6A60D-DEE4-4214-8B2C-F87635949B25}" presName="root2" presStyleCnt="0"/>
      <dgm:spPr/>
      <dgm:t>
        <a:bodyPr/>
        <a:lstStyle/>
        <a:p>
          <a:endParaRPr lang="pt-BR"/>
        </a:p>
      </dgm:t>
    </dgm:pt>
    <dgm:pt modelId="{6F4686B0-C14C-4C83-8E70-61C40E27E9BB}" type="pres">
      <dgm:prSet presAssocID="{B8A6A60D-DEE4-4214-8B2C-F87635949B25}" presName="LevelTwoTextNode" presStyleLbl="node3" presStyleIdx="9" presStyleCnt="16" custScaleX="833279" custLinFactX="58063" custLinFactNeighborX="100000" custLinFactNeighborY="-11063">
        <dgm:presLayoutVars>
          <dgm:chPref val="3"/>
        </dgm:presLayoutVars>
      </dgm:prSet>
      <dgm:spPr/>
      <dgm:t>
        <a:bodyPr/>
        <a:lstStyle/>
        <a:p>
          <a:endParaRPr lang="pt-BR"/>
        </a:p>
      </dgm:t>
    </dgm:pt>
    <dgm:pt modelId="{B30F7806-7B95-4AEE-8634-1480714BE6B3}" type="pres">
      <dgm:prSet presAssocID="{B8A6A60D-DEE4-4214-8B2C-F87635949B25}" presName="level3hierChild" presStyleCnt="0"/>
      <dgm:spPr/>
      <dgm:t>
        <a:bodyPr/>
        <a:lstStyle/>
        <a:p>
          <a:endParaRPr lang="pt-BR"/>
        </a:p>
      </dgm:t>
    </dgm:pt>
    <dgm:pt modelId="{D2C26751-6ACE-48C2-A103-E3E60142A7E1}" type="pres">
      <dgm:prSet presAssocID="{D52E6918-9DD8-4830-A637-33EEE66A690F}" presName="conn2-1" presStyleLbl="parChTrans1D3" presStyleIdx="10" presStyleCnt="16"/>
      <dgm:spPr/>
      <dgm:t>
        <a:bodyPr/>
        <a:lstStyle/>
        <a:p>
          <a:endParaRPr lang="pt-BR"/>
        </a:p>
      </dgm:t>
    </dgm:pt>
    <dgm:pt modelId="{5521C94D-37B6-4DB2-BA0F-494CDE3ED784}" type="pres">
      <dgm:prSet presAssocID="{D52E6918-9DD8-4830-A637-33EEE66A690F}" presName="connTx" presStyleLbl="parChTrans1D3" presStyleIdx="10" presStyleCnt="16"/>
      <dgm:spPr/>
      <dgm:t>
        <a:bodyPr/>
        <a:lstStyle/>
        <a:p>
          <a:endParaRPr lang="pt-BR"/>
        </a:p>
      </dgm:t>
    </dgm:pt>
    <dgm:pt modelId="{2FEC6F0D-521B-4B25-A19A-0A6986E40E25}" type="pres">
      <dgm:prSet presAssocID="{8B1884A9-FC4D-4615-B1A2-05E1A9F286CC}" presName="root2" presStyleCnt="0"/>
      <dgm:spPr/>
      <dgm:t>
        <a:bodyPr/>
        <a:lstStyle/>
        <a:p>
          <a:endParaRPr lang="pt-BR"/>
        </a:p>
      </dgm:t>
    </dgm:pt>
    <dgm:pt modelId="{4F2BF9A5-62E8-4AE5-B9E7-C6C5BDB881A8}" type="pres">
      <dgm:prSet presAssocID="{8B1884A9-FC4D-4615-B1A2-05E1A9F286CC}" presName="LevelTwoTextNode" presStyleLbl="node3" presStyleIdx="10" presStyleCnt="16" custScaleX="833279" custLinFactX="58063" custLinFactNeighborX="100000" custLinFactNeighborY="-11063">
        <dgm:presLayoutVars>
          <dgm:chPref val="3"/>
        </dgm:presLayoutVars>
      </dgm:prSet>
      <dgm:spPr/>
      <dgm:t>
        <a:bodyPr/>
        <a:lstStyle/>
        <a:p>
          <a:endParaRPr lang="pt-BR"/>
        </a:p>
      </dgm:t>
    </dgm:pt>
    <dgm:pt modelId="{9FFBA3E0-8020-44A5-96D0-32EC2ABCFFF4}" type="pres">
      <dgm:prSet presAssocID="{8B1884A9-FC4D-4615-B1A2-05E1A9F286CC}" presName="level3hierChild" presStyleCnt="0"/>
      <dgm:spPr/>
      <dgm:t>
        <a:bodyPr/>
        <a:lstStyle/>
        <a:p>
          <a:endParaRPr lang="pt-BR"/>
        </a:p>
      </dgm:t>
    </dgm:pt>
    <dgm:pt modelId="{C4CBD288-D6C9-4447-BBD2-1D3284E9126B}" type="pres">
      <dgm:prSet presAssocID="{B5008E19-D442-4F2B-BC7B-386DDBBDFA17}" presName="conn2-1" presStyleLbl="parChTrans1D3" presStyleIdx="11" presStyleCnt="16"/>
      <dgm:spPr/>
      <dgm:t>
        <a:bodyPr/>
        <a:lstStyle/>
        <a:p>
          <a:endParaRPr lang="pt-BR"/>
        </a:p>
      </dgm:t>
    </dgm:pt>
    <dgm:pt modelId="{00CCCF8E-E182-40E7-9BB0-4DB419D621CF}" type="pres">
      <dgm:prSet presAssocID="{B5008E19-D442-4F2B-BC7B-386DDBBDFA17}" presName="connTx" presStyleLbl="parChTrans1D3" presStyleIdx="11" presStyleCnt="16"/>
      <dgm:spPr/>
      <dgm:t>
        <a:bodyPr/>
        <a:lstStyle/>
        <a:p>
          <a:endParaRPr lang="pt-BR"/>
        </a:p>
      </dgm:t>
    </dgm:pt>
    <dgm:pt modelId="{6B8EB0F9-2384-44A5-BE70-95B4705854BC}" type="pres">
      <dgm:prSet presAssocID="{59EAE3B1-BE56-485B-8A3B-4743D601502D}" presName="root2" presStyleCnt="0"/>
      <dgm:spPr/>
      <dgm:t>
        <a:bodyPr/>
        <a:lstStyle/>
        <a:p>
          <a:endParaRPr lang="pt-BR"/>
        </a:p>
      </dgm:t>
    </dgm:pt>
    <dgm:pt modelId="{EC9B8CD4-EF55-45E7-B4A0-89AB00A21E16}" type="pres">
      <dgm:prSet presAssocID="{59EAE3B1-BE56-485B-8A3B-4743D601502D}" presName="LevelTwoTextNode" presStyleLbl="node3" presStyleIdx="11" presStyleCnt="16" custScaleX="833279" custLinFactX="58063" custLinFactNeighborX="100000" custLinFactNeighborY="-11063">
        <dgm:presLayoutVars>
          <dgm:chPref val="3"/>
        </dgm:presLayoutVars>
      </dgm:prSet>
      <dgm:spPr/>
      <dgm:t>
        <a:bodyPr/>
        <a:lstStyle/>
        <a:p>
          <a:endParaRPr lang="pt-BR"/>
        </a:p>
      </dgm:t>
    </dgm:pt>
    <dgm:pt modelId="{B979EB6C-6530-4557-84D3-421D76A5E6A5}" type="pres">
      <dgm:prSet presAssocID="{59EAE3B1-BE56-485B-8A3B-4743D601502D}" presName="level3hierChild" presStyleCnt="0"/>
      <dgm:spPr/>
      <dgm:t>
        <a:bodyPr/>
        <a:lstStyle/>
        <a:p>
          <a:endParaRPr lang="pt-BR"/>
        </a:p>
      </dgm:t>
    </dgm:pt>
    <dgm:pt modelId="{F1FED25E-F8D3-489B-A443-2E43C7EF4D56}" type="pres">
      <dgm:prSet presAssocID="{2EA914D6-58E1-4C80-8816-5ABBC4C1B73F}" presName="conn2-1" presStyleLbl="parChTrans1D3" presStyleIdx="12" presStyleCnt="16"/>
      <dgm:spPr/>
      <dgm:t>
        <a:bodyPr/>
        <a:lstStyle/>
        <a:p>
          <a:endParaRPr lang="pt-BR"/>
        </a:p>
      </dgm:t>
    </dgm:pt>
    <dgm:pt modelId="{ADBFE340-0C62-42C6-B552-55F78B2D417A}" type="pres">
      <dgm:prSet presAssocID="{2EA914D6-58E1-4C80-8816-5ABBC4C1B73F}" presName="connTx" presStyleLbl="parChTrans1D3" presStyleIdx="12" presStyleCnt="16"/>
      <dgm:spPr/>
      <dgm:t>
        <a:bodyPr/>
        <a:lstStyle/>
        <a:p>
          <a:endParaRPr lang="pt-BR"/>
        </a:p>
      </dgm:t>
    </dgm:pt>
    <dgm:pt modelId="{8352F3A7-DCE2-46A6-8FCE-6C4408798F5B}" type="pres">
      <dgm:prSet presAssocID="{127CDF05-48E2-4FEF-AB1F-644F258FA06F}" presName="root2" presStyleCnt="0"/>
      <dgm:spPr/>
      <dgm:t>
        <a:bodyPr/>
        <a:lstStyle/>
        <a:p>
          <a:endParaRPr lang="pt-BR"/>
        </a:p>
      </dgm:t>
    </dgm:pt>
    <dgm:pt modelId="{9ACABE1A-19B0-4C7D-BF4C-24B734E2789A}" type="pres">
      <dgm:prSet presAssocID="{127CDF05-48E2-4FEF-AB1F-644F258FA06F}" presName="LevelTwoTextNode" presStyleLbl="node3" presStyleIdx="12" presStyleCnt="16" custScaleX="833279" custLinFactX="58063" custLinFactNeighborX="100000" custLinFactNeighborY="-11063">
        <dgm:presLayoutVars>
          <dgm:chPref val="3"/>
        </dgm:presLayoutVars>
      </dgm:prSet>
      <dgm:spPr/>
      <dgm:t>
        <a:bodyPr/>
        <a:lstStyle/>
        <a:p>
          <a:endParaRPr lang="pt-BR"/>
        </a:p>
      </dgm:t>
    </dgm:pt>
    <dgm:pt modelId="{BDD58920-6A34-4AF2-A47D-9F16C004CEA6}" type="pres">
      <dgm:prSet presAssocID="{127CDF05-48E2-4FEF-AB1F-644F258FA06F}" presName="level3hierChild" presStyleCnt="0"/>
      <dgm:spPr/>
      <dgm:t>
        <a:bodyPr/>
        <a:lstStyle/>
        <a:p>
          <a:endParaRPr lang="pt-BR"/>
        </a:p>
      </dgm:t>
    </dgm:pt>
    <dgm:pt modelId="{CBE97944-1131-446E-88E5-000D6419E6B7}" type="pres">
      <dgm:prSet presAssocID="{1B904E79-AF90-46AF-8508-2AF3DA18DE8C}" presName="conn2-1" presStyleLbl="parChTrans1D3" presStyleIdx="13" presStyleCnt="16"/>
      <dgm:spPr/>
      <dgm:t>
        <a:bodyPr/>
        <a:lstStyle/>
        <a:p>
          <a:endParaRPr lang="pt-BR"/>
        </a:p>
      </dgm:t>
    </dgm:pt>
    <dgm:pt modelId="{202F47DA-6A5B-4627-8868-810AA86EA8E1}" type="pres">
      <dgm:prSet presAssocID="{1B904E79-AF90-46AF-8508-2AF3DA18DE8C}" presName="connTx" presStyleLbl="parChTrans1D3" presStyleIdx="13" presStyleCnt="16"/>
      <dgm:spPr/>
      <dgm:t>
        <a:bodyPr/>
        <a:lstStyle/>
        <a:p>
          <a:endParaRPr lang="pt-BR"/>
        </a:p>
      </dgm:t>
    </dgm:pt>
    <dgm:pt modelId="{7C05F981-3765-4B14-A8D5-60F45F999412}" type="pres">
      <dgm:prSet presAssocID="{8B751200-DD97-4B4C-B9B2-A1BC0038DE42}" presName="root2" presStyleCnt="0"/>
      <dgm:spPr/>
      <dgm:t>
        <a:bodyPr/>
        <a:lstStyle/>
        <a:p>
          <a:endParaRPr lang="pt-BR"/>
        </a:p>
      </dgm:t>
    </dgm:pt>
    <dgm:pt modelId="{13DA0C46-19D4-43B9-876E-F762179EB74D}" type="pres">
      <dgm:prSet presAssocID="{8B751200-DD97-4B4C-B9B2-A1BC0038DE42}" presName="LevelTwoTextNode" presStyleLbl="node3" presStyleIdx="13" presStyleCnt="16" custScaleX="833279" custLinFactX="58063" custLinFactNeighborX="100000" custLinFactNeighborY="-11063">
        <dgm:presLayoutVars>
          <dgm:chPref val="3"/>
        </dgm:presLayoutVars>
      </dgm:prSet>
      <dgm:spPr/>
      <dgm:t>
        <a:bodyPr/>
        <a:lstStyle/>
        <a:p>
          <a:endParaRPr lang="pt-BR"/>
        </a:p>
      </dgm:t>
    </dgm:pt>
    <dgm:pt modelId="{75B5C6C8-0785-4FC9-B133-53E4CBFD21D9}" type="pres">
      <dgm:prSet presAssocID="{8B751200-DD97-4B4C-B9B2-A1BC0038DE42}" presName="level3hierChild" presStyleCnt="0"/>
      <dgm:spPr/>
      <dgm:t>
        <a:bodyPr/>
        <a:lstStyle/>
        <a:p>
          <a:endParaRPr lang="pt-BR"/>
        </a:p>
      </dgm:t>
    </dgm:pt>
    <dgm:pt modelId="{47D638EA-339B-488B-B848-B16AAAB4EE79}" type="pres">
      <dgm:prSet presAssocID="{137C5880-A1D8-43B2-B092-A3944BBFCAC5}" presName="conn2-1" presStyleLbl="parChTrans1D3" presStyleIdx="14" presStyleCnt="16"/>
      <dgm:spPr/>
      <dgm:t>
        <a:bodyPr/>
        <a:lstStyle/>
        <a:p>
          <a:endParaRPr lang="pt-BR"/>
        </a:p>
      </dgm:t>
    </dgm:pt>
    <dgm:pt modelId="{AEEC0870-5A87-4D72-B6F0-6635235BC35D}" type="pres">
      <dgm:prSet presAssocID="{137C5880-A1D8-43B2-B092-A3944BBFCAC5}" presName="connTx" presStyleLbl="parChTrans1D3" presStyleIdx="14" presStyleCnt="16"/>
      <dgm:spPr/>
      <dgm:t>
        <a:bodyPr/>
        <a:lstStyle/>
        <a:p>
          <a:endParaRPr lang="pt-BR"/>
        </a:p>
      </dgm:t>
    </dgm:pt>
    <dgm:pt modelId="{534939FF-EB45-4D06-95A2-12B772814A07}" type="pres">
      <dgm:prSet presAssocID="{7BB41FCC-0E6B-42DA-9506-06BC30985470}" presName="root2" presStyleCnt="0"/>
      <dgm:spPr/>
      <dgm:t>
        <a:bodyPr/>
        <a:lstStyle/>
        <a:p>
          <a:endParaRPr lang="pt-BR"/>
        </a:p>
      </dgm:t>
    </dgm:pt>
    <dgm:pt modelId="{53B27AE2-A620-42F6-A0AF-D6FDD15FC7A5}" type="pres">
      <dgm:prSet presAssocID="{7BB41FCC-0E6B-42DA-9506-06BC30985470}" presName="LevelTwoTextNode" presStyleLbl="node3" presStyleIdx="14" presStyleCnt="16" custScaleX="833279" custLinFactX="58063" custLinFactNeighborX="100000" custLinFactNeighborY="-11063">
        <dgm:presLayoutVars>
          <dgm:chPref val="3"/>
        </dgm:presLayoutVars>
      </dgm:prSet>
      <dgm:spPr/>
      <dgm:t>
        <a:bodyPr/>
        <a:lstStyle/>
        <a:p>
          <a:endParaRPr lang="pt-BR"/>
        </a:p>
      </dgm:t>
    </dgm:pt>
    <dgm:pt modelId="{8719362C-F530-4251-8A44-7837FAFB4B37}" type="pres">
      <dgm:prSet presAssocID="{7BB41FCC-0E6B-42DA-9506-06BC30985470}" presName="level3hierChild" presStyleCnt="0"/>
      <dgm:spPr/>
      <dgm:t>
        <a:bodyPr/>
        <a:lstStyle/>
        <a:p>
          <a:endParaRPr lang="pt-BR"/>
        </a:p>
      </dgm:t>
    </dgm:pt>
    <dgm:pt modelId="{399A528D-8CA7-4ED3-BC8E-4A3EFE8FC8F3}" type="pres">
      <dgm:prSet presAssocID="{3AE82CE2-7715-42FE-9DAC-7C7339B9BC61}" presName="conn2-1" presStyleLbl="parChTrans1D3" presStyleIdx="15" presStyleCnt="16"/>
      <dgm:spPr/>
      <dgm:t>
        <a:bodyPr/>
        <a:lstStyle/>
        <a:p>
          <a:endParaRPr lang="pt-BR"/>
        </a:p>
      </dgm:t>
    </dgm:pt>
    <dgm:pt modelId="{D5330765-AAFD-463A-B2B7-5432E7FAFC14}" type="pres">
      <dgm:prSet presAssocID="{3AE82CE2-7715-42FE-9DAC-7C7339B9BC61}" presName="connTx" presStyleLbl="parChTrans1D3" presStyleIdx="15" presStyleCnt="16"/>
      <dgm:spPr/>
      <dgm:t>
        <a:bodyPr/>
        <a:lstStyle/>
        <a:p>
          <a:endParaRPr lang="pt-BR"/>
        </a:p>
      </dgm:t>
    </dgm:pt>
    <dgm:pt modelId="{ABF70F0E-A11E-4811-9751-24FBED64A063}" type="pres">
      <dgm:prSet presAssocID="{C1128EAB-E13A-4A5F-B99F-EFC86E112E7F}" presName="root2" presStyleCnt="0"/>
      <dgm:spPr/>
      <dgm:t>
        <a:bodyPr/>
        <a:lstStyle/>
        <a:p>
          <a:endParaRPr lang="pt-BR"/>
        </a:p>
      </dgm:t>
    </dgm:pt>
    <dgm:pt modelId="{E32DCEF7-4D0A-4991-8E8A-14AC602DBAD4}" type="pres">
      <dgm:prSet presAssocID="{C1128EAB-E13A-4A5F-B99F-EFC86E112E7F}" presName="LevelTwoTextNode" presStyleLbl="node3" presStyleIdx="15" presStyleCnt="16" custScaleX="833279" custLinFactX="58063" custLinFactNeighborX="100000" custLinFactNeighborY="-11063">
        <dgm:presLayoutVars>
          <dgm:chPref val="3"/>
        </dgm:presLayoutVars>
      </dgm:prSet>
      <dgm:spPr/>
      <dgm:t>
        <a:bodyPr/>
        <a:lstStyle/>
        <a:p>
          <a:endParaRPr lang="pt-BR"/>
        </a:p>
      </dgm:t>
    </dgm:pt>
    <dgm:pt modelId="{DE393D02-F5EE-41F4-B354-3F746CB16634}" type="pres">
      <dgm:prSet presAssocID="{C1128EAB-E13A-4A5F-B99F-EFC86E112E7F}" presName="level3hierChild" presStyleCnt="0"/>
      <dgm:spPr/>
      <dgm:t>
        <a:bodyPr/>
        <a:lstStyle/>
        <a:p>
          <a:endParaRPr lang="pt-BR"/>
        </a:p>
      </dgm:t>
    </dgm:pt>
  </dgm:ptLst>
  <dgm:cxnLst>
    <dgm:cxn modelId="{3BDA8F43-F102-45D0-9A03-3EC9818A0E1B}" srcId="{6F851459-6908-4290-8AD2-3D5AC4152CA3}" destId="{0BE7ABA7-CE8D-4CC4-B1E4-010EE3136E3F}" srcOrd="3" destOrd="0" parTransId="{B60479FD-B914-4ED0-8514-32BE3B712DB4}" sibTransId="{7FEE15D8-D2EC-4F90-94D6-B0466A102B96}"/>
    <dgm:cxn modelId="{29C8EB4B-E3BC-44C4-B39A-A97B86BA272E}" type="presOf" srcId="{8E731C15-22E2-4B43-83E9-4790B980AF7F}" destId="{F58C0191-15B5-40E8-862E-FCC5CDE4DCF1}" srcOrd="1" destOrd="0" presId="urn:microsoft.com/office/officeart/2005/8/layout/hierarchy2"/>
    <dgm:cxn modelId="{99766813-00D3-4078-B6E5-F28F1BCE8B32}" type="presOf" srcId="{AE104EC5-D5B7-4FFB-9C42-E865823544D5}" destId="{AFBE933F-5AD5-4BA1-8C00-4E007D17C8A9}" srcOrd="0" destOrd="0" presId="urn:microsoft.com/office/officeart/2005/8/layout/hierarchy2"/>
    <dgm:cxn modelId="{130DAC34-4A84-43F7-AD82-05A501E5BE3D}" type="presOf" srcId="{F699740D-6643-4FDB-AA58-C452AF31B3AD}" destId="{64E32403-9C70-4A5F-B5C4-B11F471F541F}" srcOrd="0" destOrd="0" presId="urn:microsoft.com/office/officeart/2005/8/layout/hierarchy2"/>
    <dgm:cxn modelId="{F775E447-0A4B-405F-80BB-2710E14F0EA9}" type="presOf" srcId="{50DE8FC7-2A46-4360-8EC0-98CFB6CF69DC}" destId="{20AB3CA6-EC2E-4143-8898-686B102A27ED}" srcOrd="1" destOrd="0" presId="urn:microsoft.com/office/officeart/2005/8/layout/hierarchy2"/>
    <dgm:cxn modelId="{7BD85CC8-D9D0-4795-8D9F-9F6AFA719830}" type="presOf" srcId="{0BE7ABA7-CE8D-4CC4-B1E4-010EE3136E3F}" destId="{BF7F9B94-DD20-4055-96E0-35BD47F368B2}" srcOrd="0" destOrd="0" presId="urn:microsoft.com/office/officeart/2005/8/layout/hierarchy2"/>
    <dgm:cxn modelId="{76B27B8F-A639-4630-893A-26824140F7B8}" type="presOf" srcId="{204757A6-75ED-4A06-8262-F3710EBB7B9D}" destId="{703BF866-B703-4DC8-AEEB-DB01A42D2A18}" srcOrd="1" destOrd="0" presId="urn:microsoft.com/office/officeart/2005/8/layout/hierarchy2"/>
    <dgm:cxn modelId="{AEC55794-EC43-4921-8C47-00222610F4FF}" type="presOf" srcId="{8E731C15-22E2-4B43-83E9-4790B980AF7F}" destId="{B5381506-7E33-43EB-9D8B-6DEC41DFE2C0}" srcOrd="0" destOrd="0" presId="urn:microsoft.com/office/officeart/2005/8/layout/hierarchy2"/>
    <dgm:cxn modelId="{6330314E-2E39-4AB7-8A49-470618D2D53F}" type="presOf" srcId="{8B751200-DD97-4B4C-B9B2-A1BC0038DE42}" destId="{13DA0C46-19D4-43B9-876E-F762179EB74D}" srcOrd="0" destOrd="0" presId="urn:microsoft.com/office/officeart/2005/8/layout/hierarchy2"/>
    <dgm:cxn modelId="{FA6E85FC-FAA0-478D-BB2F-36A47099D3B4}" type="presOf" srcId="{7BEB25EA-9435-48A8-8684-785A0E45C51F}" destId="{8BA2661D-36F7-4204-9F78-B5C683168F6F}" srcOrd="0" destOrd="0" presId="urn:microsoft.com/office/officeart/2005/8/layout/hierarchy2"/>
    <dgm:cxn modelId="{674E26C4-52FD-4F93-BF1D-924FFAA3B8C1}" type="presOf" srcId="{6F851459-6908-4290-8AD2-3D5AC4152CA3}" destId="{21DC8A79-3BCE-4C9F-8DCE-048AC929749F}" srcOrd="0" destOrd="0" presId="urn:microsoft.com/office/officeart/2005/8/layout/hierarchy2"/>
    <dgm:cxn modelId="{639C10BD-4399-46BE-BF75-BB18850DFE80}" srcId="{6F851459-6908-4290-8AD2-3D5AC4152CA3}" destId="{B4F1A978-BCEF-4A9B-A93F-86C393A01B9D}" srcOrd="0" destOrd="0" parTransId="{7BEB25EA-9435-48A8-8684-785A0E45C51F}" sibTransId="{6E88334A-43F4-4983-A3EC-2EADB306B6E3}"/>
    <dgm:cxn modelId="{202C2786-9D5B-4BAD-ACB3-C371D5EAA2B8}" type="presOf" srcId="{137C5880-A1D8-43B2-B092-A3944BBFCAC5}" destId="{47D638EA-339B-488B-B848-B16AAAB4EE79}" srcOrd="0" destOrd="0" presId="urn:microsoft.com/office/officeart/2005/8/layout/hierarchy2"/>
    <dgm:cxn modelId="{68548D31-BD8F-42BC-A20E-006C8C58E63A}" srcId="{6F851459-6908-4290-8AD2-3D5AC4152CA3}" destId="{00851828-1CFC-4FAC-BA97-37080C6066A7}" srcOrd="8" destOrd="0" parTransId="{E383A319-A4F7-4AB1-8086-282FE9425B6B}" sibTransId="{0CB9C274-A129-4B52-B48F-83A886C5C795}"/>
    <dgm:cxn modelId="{79552C16-0D27-4AA1-8627-1AADCB10EFB2}" type="presOf" srcId="{D52E6918-9DD8-4830-A637-33EEE66A690F}" destId="{D2C26751-6ACE-48C2-A103-E3E60142A7E1}" srcOrd="0" destOrd="0" presId="urn:microsoft.com/office/officeart/2005/8/layout/hierarchy2"/>
    <dgm:cxn modelId="{9CA7019B-23C8-48B1-9830-622ED3EAE81E}" type="presOf" srcId="{CECE7C62-468A-4B8E-BA4B-FDC00CF3BAB5}" destId="{C354A6A6-8C56-494F-A3EE-2514D94BCB43}" srcOrd="0" destOrd="0" presId="urn:microsoft.com/office/officeart/2005/8/layout/hierarchy2"/>
    <dgm:cxn modelId="{908B9C4E-2141-44AA-95CB-2E221C143503}" type="presOf" srcId="{1B904E79-AF90-46AF-8508-2AF3DA18DE8C}" destId="{CBE97944-1131-446E-88E5-000D6419E6B7}" srcOrd="0" destOrd="0" presId="urn:microsoft.com/office/officeart/2005/8/layout/hierarchy2"/>
    <dgm:cxn modelId="{47C238A1-9D94-415B-9182-DB888902F449}" type="presOf" srcId="{B60479FD-B914-4ED0-8514-32BE3B712DB4}" destId="{BECE5B5E-61AD-49F3-A7C3-387FF53F1D1F}" srcOrd="1" destOrd="0" presId="urn:microsoft.com/office/officeart/2005/8/layout/hierarchy2"/>
    <dgm:cxn modelId="{BAF454C5-1C27-4DC8-BF11-E784F5B8EE40}" type="presOf" srcId="{127CDF05-48E2-4FEF-AB1F-644F258FA06F}" destId="{9ACABE1A-19B0-4C7D-BF4C-24B734E2789A}" srcOrd="0" destOrd="0" presId="urn:microsoft.com/office/officeart/2005/8/layout/hierarchy2"/>
    <dgm:cxn modelId="{75092CCF-4F32-4BE3-AE49-81FF93BB0950}" type="presOf" srcId="{7BEB25EA-9435-48A8-8684-785A0E45C51F}" destId="{767904DC-4D8D-4718-816D-B8CD79F300E3}" srcOrd="1" destOrd="0" presId="urn:microsoft.com/office/officeart/2005/8/layout/hierarchy2"/>
    <dgm:cxn modelId="{731E4A3A-8EBD-4152-BE08-C65FFFBE9E65}" srcId="{6F851459-6908-4290-8AD2-3D5AC4152CA3}" destId="{8B751200-DD97-4B4C-B9B2-A1BC0038DE42}" srcOrd="13" destOrd="0" parTransId="{1B904E79-AF90-46AF-8508-2AF3DA18DE8C}" sibTransId="{ED66172C-CEF3-4934-8F0D-47BBC25412B6}"/>
    <dgm:cxn modelId="{93683C13-E0CB-4EB6-B601-F604C50ADC9F}" type="presOf" srcId="{E383A319-A4F7-4AB1-8086-282FE9425B6B}" destId="{90E015F4-8617-405D-91FE-D0DD880C7C00}" srcOrd="0" destOrd="0" presId="urn:microsoft.com/office/officeart/2005/8/layout/hierarchy2"/>
    <dgm:cxn modelId="{E7E8D123-F433-4924-A8E1-A6A3128EB06B}" type="presOf" srcId="{1B904E79-AF90-46AF-8508-2AF3DA18DE8C}" destId="{202F47DA-6A5B-4627-8868-810AA86EA8E1}" srcOrd="1" destOrd="0" presId="urn:microsoft.com/office/officeart/2005/8/layout/hierarchy2"/>
    <dgm:cxn modelId="{5D7CD6C9-8319-4FEE-A920-67AA2CF2A1B2}" type="presOf" srcId="{985AAC7B-F782-427D-B589-E88D9948BC35}" destId="{15B532B7-901A-45CA-B816-AB0FA65B6A94}" srcOrd="0" destOrd="0" presId="urn:microsoft.com/office/officeart/2005/8/layout/hierarchy2"/>
    <dgm:cxn modelId="{87EA3DD9-2E88-4208-BAA5-A4D8FAAB0461}" type="presOf" srcId="{7BB41FCC-0E6B-42DA-9506-06BC30985470}" destId="{53B27AE2-A620-42F6-A0AF-D6FDD15FC7A5}" srcOrd="0" destOrd="0" presId="urn:microsoft.com/office/officeart/2005/8/layout/hierarchy2"/>
    <dgm:cxn modelId="{39C4F7D0-4A1D-47C5-9493-BFCC5AD3AB81}" type="presOf" srcId="{D52E6918-9DD8-4830-A637-33EEE66A690F}" destId="{5521C94D-37B6-4DB2-BA0F-494CDE3ED784}" srcOrd="1" destOrd="0" presId="urn:microsoft.com/office/officeart/2005/8/layout/hierarchy2"/>
    <dgm:cxn modelId="{25CCE8FD-8DC1-47B3-9483-E44F60413DB8}" type="presOf" srcId="{00851828-1CFC-4FAC-BA97-37080C6066A7}" destId="{C2AFCE01-FA3E-4F4F-B26F-9AF156E34A75}" srcOrd="0" destOrd="0" presId="urn:microsoft.com/office/officeart/2005/8/layout/hierarchy2"/>
    <dgm:cxn modelId="{49671893-D53C-4CA8-B4C3-4AE05FA1DB0B}" type="presOf" srcId="{3AE82CE2-7715-42FE-9DAC-7C7339B9BC61}" destId="{D5330765-AAFD-463A-B2B7-5432E7FAFC14}" srcOrd="1" destOrd="0" presId="urn:microsoft.com/office/officeart/2005/8/layout/hierarchy2"/>
    <dgm:cxn modelId="{C1EEBBE3-624C-4F5E-8561-A5879FEF74BD}" srcId="{BD60A26C-72EA-4686-9A42-65AD3B9739AB}" destId="{6F851459-6908-4290-8AD2-3D5AC4152CA3}" srcOrd="0" destOrd="0" parTransId="{87736DBB-B391-4BB0-AFA4-A078042883E3}" sibTransId="{DDF1A208-9BFC-4252-8CD4-D10782C42316}"/>
    <dgm:cxn modelId="{CB20D132-7824-4C0D-AEA4-9B72D5F9A088}" type="presOf" srcId="{EBE2E64B-C2A7-4878-95DE-AFD88F7BA5FC}" destId="{F831114A-4B42-4C9E-A224-E5785C03125D}" srcOrd="0" destOrd="0" presId="urn:microsoft.com/office/officeart/2005/8/layout/hierarchy2"/>
    <dgm:cxn modelId="{9C59FAD8-1DA9-4FE1-A6A6-83EF1BE254E5}" type="presOf" srcId="{855994DD-99C1-4BF0-AFFF-4617A18BFC63}" destId="{3F630EA8-DF77-42DA-956C-9045BBB1F913}" srcOrd="0" destOrd="0" presId="urn:microsoft.com/office/officeart/2005/8/layout/hierarchy2"/>
    <dgm:cxn modelId="{7AFC848E-8A7E-4221-9CAA-B36B54EEEC89}" type="presOf" srcId="{50DE8FC7-2A46-4360-8EC0-98CFB6CF69DC}" destId="{54D2F4DD-1079-4CD8-A271-30961C976D69}" srcOrd="0" destOrd="0" presId="urn:microsoft.com/office/officeart/2005/8/layout/hierarchy2"/>
    <dgm:cxn modelId="{E027D1BF-AD82-40F5-BF47-496E9E6859AB}" srcId="{6F851459-6908-4290-8AD2-3D5AC4152CA3}" destId="{CECE7C62-468A-4B8E-BA4B-FDC00CF3BAB5}" srcOrd="7" destOrd="0" parTransId="{8DFBEA33-DE8C-480D-9C9C-13158F1AC7C9}" sibTransId="{CA978E3C-5F33-431B-A2D3-11C531E02BA4}"/>
    <dgm:cxn modelId="{6595BC7E-8763-4874-9709-7D99B4CD4741}" type="presOf" srcId="{B5008E19-D442-4F2B-BC7B-386DDBBDFA17}" destId="{C4CBD288-D6C9-4447-BBD2-1D3284E9126B}" srcOrd="0" destOrd="0" presId="urn:microsoft.com/office/officeart/2005/8/layout/hierarchy2"/>
    <dgm:cxn modelId="{8EA52F0C-DE8B-4ECA-988E-C96D16C683B7}" type="presOf" srcId="{2EA914D6-58E1-4C80-8816-5ABBC4C1B73F}" destId="{ADBFE340-0C62-42C6-B552-55F78B2D417A}" srcOrd="1" destOrd="0" presId="urn:microsoft.com/office/officeart/2005/8/layout/hierarchy2"/>
    <dgm:cxn modelId="{A82510A8-1C63-4EB4-8F5C-F9D48D5EA50C}" type="presOf" srcId="{3AE82CE2-7715-42FE-9DAC-7C7339B9BC61}" destId="{399A528D-8CA7-4ED3-BC8E-4A3EFE8FC8F3}" srcOrd="0" destOrd="0" presId="urn:microsoft.com/office/officeart/2005/8/layout/hierarchy2"/>
    <dgm:cxn modelId="{8536D6AF-22AD-4DC1-B5BE-97FEB3C17455}" type="presOf" srcId="{137C5880-A1D8-43B2-B092-A3944BBFCAC5}" destId="{AEEC0870-5A87-4D72-B6F0-6635235BC35D}" srcOrd="1" destOrd="0" presId="urn:microsoft.com/office/officeart/2005/8/layout/hierarchy2"/>
    <dgm:cxn modelId="{9E5CCBE6-B8C9-4E26-92EC-CBBD730D28B7}" type="presOf" srcId="{C1128EAB-E13A-4A5F-B99F-EFC86E112E7F}" destId="{E32DCEF7-4D0A-4991-8E8A-14AC602DBAD4}" srcOrd="0" destOrd="0" presId="urn:microsoft.com/office/officeart/2005/8/layout/hierarchy2"/>
    <dgm:cxn modelId="{15EEC161-BEDB-4E6C-A101-C66BD34147FE}" type="presOf" srcId="{8CDCDE1A-6A4B-4811-9029-67B060F7DB7B}" destId="{7E3711CF-D628-4336-B68C-7E00F4131872}" srcOrd="0" destOrd="0" presId="urn:microsoft.com/office/officeart/2005/8/layout/hierarchy2"/>
    <dgm:cxn modelId="{93C55480-DF4C-49F7-9E4C-CAB0602BAD9E}" type="presOf" srcId="{204757A6-75ED-4A06-8262-F3710EBB7B9D}" destId="{AA24B462-BAB8-479E-95E0-B9CC93D36038}" srcOrd="0" destOrd="0" presId="urn:microsoft.com/office/officeart/2005/8/layout/hierarchy2"/>
    <dgm:cxn modelId="{31B75AE0-E9DC-4728-935D-63D1760292B4}" type="presOf" srcId="{67DB8212-B579-4C73-B12E-0ECA5DC47199}" destId="{A9320594-7958-483A-95BA-225AF8C410E5}" srcOrd="1" destOrd="0" presId="urn:microsoft.com/office/officeart/2005/8/layout/hierarchy2"/>
    <dgm:cxn modelId="{3DA63F34-BDC0-43B4-9A28-412432F85B32}" srcId="{6F851459-6908-4290-8AD2-3D5AC4152CA3}" destId="{985AAC7B-F782-427D-B589-E88D9948BC35}" srcOrd="6" destOrd="0" parTransId="{50DE8FC7-2A46-4360-8EC0-98CFB6CF69DC}" sibTransId="{4D6CC975-1C08-4A80-8752-E1741EED568E}"/>
    <dgm:cxn modelId="{9CFA0442-95E0-4199-B470-683C1DCB2C59}" type="presOf" srcId="{EBE2E64B-C2A7-4878-95DE-AFD88F7BA5FC}" destId="{AF74A339-D07E-45DC-A89D-76D045E9DDAB}" srcOrd="1" destOrd="0" presId="urn:microsoft.com/office/officeart/2005/8/layout/hierarchy2"/>
    <dgm:cxn modelId="{162E6B9D-6F63-4F01-9355-8EC82D3A29A8}" type="presOf" srcId="{E383A319-A4F7-4AB1-8086-282FE9425B6B}" destId="{E572A217-8B42-498F-BB57-65DA28AE69B0}" srcOrd="1" destOrd="0" presId="urn:microsoft.com/office/officeart/2005/8/layout/hierarchy2"/>
    <dgm:cxn modelId="{CCA9A224-C155-43E8-AC6C-25232B42F5DC}" type="presOf" srcId="{B4F1A978-BCEF-4A9B-A93F-86C393A01B9D}" destId="{0C0E52F3-5E8F-47ED-856C-0F032FE0BEF7}" srcOrd="0" destOrd="0" presId="urn:microsoft.com/office/officeart/2005/8/layout/hierarchy2"/>
    <dgm:cxn modelId="{FEB1892C-A4A4-474A-8C62-65B4EDC027D0}" srcId="{6F851459-6908-4290-8AD2-3D5AC4152CA3}" destId="{8B1884A9-FC4D-4615-B1A2-05E1A9F286CC}" srcOrd="10" destOrd="0" parTransId="{D52E6918-9DD8-4830-A637-33EEE66A690F}" sibTransId="{43548729-3791-4301-A8AF-D2E00C7576B7}"/>
    <dgm:cxn modelId="{3C179CE3-EEA3-4993-8F17-1BBB4EB10C45}" type="presOf" srcId="{B8A6A60D-DEE4-4214-8B2C-F87635949B25}" destId="{6F4686B0-C14C-4C83-8E70-61C40E27E9BB}" srcOrd="0" destOrd="0" presId="urn:microsoft.com/office/officeart/2005/8/layout/hierarchy2"/>
    <dgm:cxn modelId="{7E9F08A7-1F82-4963-9060-F129F3E26446}" type="presOf" srcId="{8DFBEA33-DE8C-480D-9C9C-13158F1AC7C9}" destId="{176EF9E1-3F09-4063-A7E3-F0410CB7BC27}" srcOrd="1" destOrd="0" presId="urn:microsoft.com/office/officeart/2005/8/layout/hierarchy2"/>
    <dgm:cxn modelId="{A950338B-2C4C-4C18-8AD3-570722F57BCB}" srcId="{6F851459-6908-4290-8AD2-3D5AC4152CA3}" destId="{B8A6A60D-DEE4-4214-8B2C-F87635949B25}" srcOrd="9" destOrd="0" parTransId="{F699740D-6643-4FDB-AA58-C452AF31B3AD}" sibTransId="{FF3A9A15-40D1-44F0-8ECC-048B25518316}"/>
    <dgm:cxn modelId="{0BC6925D-F1C1-433C-812A-A63275037038}" type="presOf" srcId="{B5008E19-D442-4F2B-BC7B-386DDBBDFA17}" destId="{00CCCF8E-E182-40E7-9BB0-4DB419D621CF}" srcOrd="1" destOrd="0" presId="urn:microsoft.com/office/officeart/2005/8/layout/hierarchy2"/>
    <dgm:cxn modelId="{77B69F26-B34F-45AF-81A8-5A6F756F6D8C}" type="presOf" srcId="{C19F6BD3-F880-4EE1-A67C-F4AF2D32C4BB}" destId="{8C929576-B708-4DA9-BA7B-F4C4F1550EC6}" srcOrd="0" destOrd="0" presId="urn:microsoft.com/office/officeart/2005/8/layout/hierarchy2"/>
    <dgm:cxn modelId="{D1ECA088-FE05-45E7-A18F-21661F25E838}" type="presOf" srcId="{2EA914D6-58E1-4C80-8816-5ABBC4C1B73F}" destId="{F1FED25E-F8D3-489B-A443-2E43C7EF4D56}" srcOrd="0" destOrd="0" presId="urn:microsoft.com/office/officeart/2005/8/layout/hierarchy2"/>
    <dgm:cxn modelId="{68247BAE-6B1C-4AB3-99E4-22AE7EDB3A08}" type="presOf" srcId="{59EAE3B1-BE56-485B-8A3B-4743D601502D}" destId="{EC9B8CD4-EF55-45E7-B4A0-89AB00A21E16}" srcOrd="0" destOrd="0" presId="urn:microsoft.com/office/officeart/2005/8/layout/hierarchy2"/>
    <dgm:cxn modelId="{CA236B14-219A-4612-A522-13FB2A9C70FC}" srcId="{6F851459-6908-4290-8AD2-3D5AC4152CA3}" destId="{C1128EAB-E13A-4A5F-B99F-EFC86E112E7F}" srcOrd="15" destOrd="0" parTransId="{3AE82CE2-7715-42FE-9DAC-7C7339B9BC61}" sibTransId="{D8BDBEBE-B819-4B94-BFB4-45981D8EE1C7}"/>
    <dgm:cxn modelId="{3D73EA1D-16BD-43FC-9625-E7DE6CD2ED37}" type="presOf" srcId="{87736DBB-B391-4BB0-AFA4-A078042883E3}" destId="{35661F8C-B035-4194-9656-91210CB59E22}" srcOrd="1" destOrd="0" presId="urn:microsoft.com/office/officeart/2005/8/layout/hierarchy2"/>
    <dgm:cxn modelId="{84563BBB-A3EE-4D50-96C6-240B2AAEC366}" srcId="{6F851459-6908-4290-8AD2-3D5AC4152CA3}" destId="{AE104EC5-D5B7-4FFB-9C42-E865823544D5}" srcOrd="2" destOrd="0" parTransId="{67DB8212-B579-4C73-B12E-0ECA5DC47199}" sibTransId="{4129E137-6C0A-4E46-B604-83B7BF7805FD}"/>
    <dgm:cxn modelId="{DA341E14-BA5B-4DCC-A62B-E9EFA6D5E63A}" type="presOf" srcId="{8DFBEA33-DE8C-480D-9C9C-13158F1AC7C9}" destId="{A8DBC406-8E10-4341-BCE7-49A84B03A537}" srcOrd="0" destOrd="0" presId="urn:microsoft.com/office/officeart/2005/8/layout/hierarchy2"/>
    <dgm:cxn modelId="{E2680214-98E0-4C53-85F5-F5F5B932BDAA}" srcId="{FA0788C4-BC70-4DEB-BAE1-3EB2278FAB99}" destId="{BD60A26C-72EA-4686-9A42-65AD3B9739AB}" srcOrd="0" destOrd="0" parTransId="{A50BEF92-052A-4D5E-B908-04FC710F57E8}" sibTransId="{73487C62-08DA-47B1-B568-11E2BE6A7840}"/>
    <dgm:cxn modelId="{256BED6B-1F90-4E07-996E-51A6FEDE94EE}" type="presOf" srcId="{BD60A26C-72EA-4686-9A42-65AD3B9739AB}" destId="{8C67A080-FE62-4F8D-8A99-F41883FE17EE}" srcOrd="0" destOrd="0" presId="urn:microsoft.com/office/officeart/2005/8/layout/hierarchy2"/>
    <dgm:cxn modelId="{48B5C9FC-AFA9-4880-9388-146361150ED3}" type="presOf" srcId="{B60479FD-B914-4ED0-8514-32BE3B712DB4}" destId="{264AE8B9-6969-4CAB-8F56-8BB21584E28B}" srcOrd="0" destOrd="0" presId="urn:microsoft.com/office/officeart/2005/8/layout/hierarchy2"/>
    <dgm:cxn modelId="{04A0AB71-08B9-400E-ADDE-7CB588E3915D}" srcId="{6F851459-6908-4290-8AD2-3D5AC4152CA3}" destId="{8CDCDE1A-6A4B-4811-9029-67B060F7DB7B}" srcOrd="1" destOrd="0" parTransId="{204757A6-75ED-4A06-8262-F3710EBB7B9D}" sibTransId="{B862B142-0233-4EC3-8AE5-B4366DCE6033}"/>
    <dgm:cxn modelId="{AF73ED5F-A854-481D-8AE6-113643A171BB}" type="presOf" srcId="{67DB8212-B579-4C73-B12E-0ECA5DC47199}" destId="{6262B866-7B9E-4707-A3EE-661F6A1358A8}" srcOrd="0" destOrd="0" presId="urn:microsoft.com/office/officeart/2005/8/layout/hierarchy2"/>
    <dgm:cxn modelId="{DD1527AB-F2D2-4FC1-B4E7-3FFA3722978B}" type="presOf" srcId="{F699740D-6643-4FDB-AA58-C452AF31B3AD}" destId="{3D234451-BF55-4D15-BBE0-8C8146AE27AE}" srcOrd="1" destOrd="0" presId="urn:microsoft.com/office/officeart/2005/8/layout/hierarchy2"/>
    <dgm:cxn modelId="{4DFC6AAB-FD93-4CB2-BFB8-7F0DCA22A05C}" srcId="{6F851459-6908-4290-8AD2-3D5AC4152CA3}" destId="{127CDF05-48E2-4FEF-AB1F-644F258FA06F}" srcOrd="12" destOrd="0" parTransId="{2EA914D6-58E1-4C80-8816-5ABBC4C1B73F}" sibTransId="{E5F40F4B-7CB6-4474-96A2-958048357C4C}"/>
    <dgm:cxn modelId="{E69CF142-B025-4509-A43E-6A79DB286E67}" srcId="{6F851459-6908-4290-8AD2-3D5AC4152CA3}" destId="{C19F6BD3-F880-4EE1-A67C-F4AF2D32C4BB}" srcOrd="5" destOrd="0" parTransId="{EBE2E64B-C2A7-4878-95DE-AFD88F7BA5FC}" sibTransId="{845F39CC-C94A-45F6-A799-5585FF8A2A34}"/>
    <dgm:cxn modelId="{89368B99-A248-4FBC-98C9-8F643A7F01C3}" type="presOf" srcId="{FA0788C4-BC70-4DEB-BAE1-3EB2278FAB99}" destId="{AA9EA9A0-1408-42B2-9120-32648244B61A}" srcOrd="0" destOrd="0" presId="urn:microsoft.com/office/officeart/2005/8/layout/hierarchy2"/>
    <dgm:cxn modelId="{28EBE53E-5DA0-40EC-8299-EE71681DBF03}" srcId="{6F851459-6908-4290-8AD2-3D5AC4152CA3}" destId="{7BB41FCC-0E6B-42DA-9506-06BC30985470}" srcOrd="14" destOrd="0" parTransId="{137C5880-A1D8-43B2-B092-A3944BBFCAC5}" sibTransId="{DA3C6517-2302-45C9-B262-A8D2277E1743}"/>
    <dgm:cxn modelId="{DE55123D-58AD-4B1F-A5D0-3947BA14EC4C}" srcId="{6F851459-6908-4290-8AD2-3D5AC4152CA3}" destId="{855994DD-99C1-4BF0-AFFF-4617A18BFC63}" srcOrd="4" destOrd="0" parTransId="{8E731C15-22E2-4B43-83E9-4790B980AF7F}" sibTransId="{F94C04BC-EEFB-4037-82C8-914F13D8D04E}"/>
    <dgm:cxn modelId="{F4422BF2-96F2-4EFE-99FE-D97EE7300000}" type="presOf" srcId="{8B1884A9-FC4D-4615-B1A2-05E1A9F286CC}" destId="{4F2BF9A5-62E8-4AE5-B9E7-C6C5BDB881A8}" srcOrd="0" destOrd="0" presId="urn:microsoft.com/office/officeart/2005/8/layout/hierarchy2"/>
    <dgm:cxn modelId="{9F424989-7536-4CA0-8FB0-6091F2769B83}" srcId="{6F851459-6908-4290-8AD2-3D5AC4152CA3}" destId="{59EAE3B1-BE56-485B-8A3B-4743D601502D}" srcOrd="11" destOrd="0" parTransId="{B5008E19-D442-4F2B-BC7B-386DDBBDFA17}" sibTransId="{DCFB745C-0359-47F0-AC7B-3FC9C42C0925}"/>
    <dgm:cxn modelId="{9E78E264-91D3-4064-B16B-A0585C0BBF99}" type="presOf" srcId="{87736DBB-B391-4BB0-AFA4-A078042883E3}" destId="{05F80512-9A33-42D4-AF81-755104290E56}" srcOrd="0" destOrd="0" presId="urn:microsoft.com/office/officeart/2005/8/layout/hierarchy2"/>
    <dgm:cxn modelId="{1E590285-8DF4-41D8-BA62-C667629BD9D4}" type="presParOf" srcId="{AA9EA9A0-1408-42B2-9120-32648244B61A}" destId="{94D5DD19-3205-4E8D-B51D-58038357EF09}" srcOrd="0" destOrd="0" presId="urn:microsoft.com/office/officeart/2005/8/layout/hierarchy2"/>
    <dgm:cxn modelId="{C3983B47-E32B-49C9-937F-22A8E6F1CD28}" type="presParOf" srcId="{94D5DD19-3205-4E8D-B51D-58038357EF09}" destId="{8C67A080-FE62-4F8D-8A99-F41883FE17EE}" srcOrd="0" destOrd="0" presId="urn:microsoft.com/office/officeart/2005/8/layout/hierarchy2"/>
    <dgm:cxn modelId="{1A55F8AF-DAF4-4B11-B431-8E233D84A8CA}" type="presParOf" srcId="{94D5DD19-3205-4E8D-B51D-58038357EF09}" destId="{4539C6A9-9010-451A-B18E-E1432013F807}" srcOrd="1" destOrd="0" presId="urn:microsoft.com/office/officeart/2005/8/layout/hierarchy2"/>
    <dgm:cxn modelId="{2EF9880C-9A68-499D-BAC2-F62C38BC96E7}" type="presParOf" srcId="{4539C6A9-9010-451A-B18E-E1432013F807}" destId="{05F80512-9A33-42D4-AF81-755104290E56}" srcOrd="0" destOrd="0" presId="urn:microsoft.com/office/officeart/2005/8/layout/hierarchy2"/>
    <dgm:cxn modelId="{5F4310B5-66F4-43D1-9FC5-E5BB556E635A}" type="presParOf" srcId="{05F80512-9A33-42D4-AF81-755104290E56}" destId="{35661F8C-B035-4194-9656-91210CB59E22}" srcOrd="0" destOrd="0" presId="urn:microsoft.com/office/officeart/2005/8/layout/hierarchy2"/>
    <dgm:cxn modelId="{A76C986D-4C54-4758-861C-D84750FE90C6}" type="presParOf" srcId="{4539C6A9-9010-451A-B18E-E1432013F807}" destId="{D264253E-2A4E-4EBC-9F23-45F71049D896}" srcOrd="1" destOrd="0" presId="urn:microsoft.com/office/officeart/2005/8/layout/hierarchy2"/>
    <dgm:cxn modelId="{2267BF5B-F441-45F9-A13B-18810BAFA638}" type="presParOf" srcId="{D264253E-2A4E-4EBC-9F23-45F71049D896}" destId="{21DC8A79-3BCE-4C9F-8DCE-048AC929749F}" srcOrd="0" destOrd="0" presId="urn:microsoft.com/office/officeart/2005/8/layout/hierarchy2"/>
    <dgm:cxn modelId="{64EA4F3E-EAD8-429B-B3F5-71603961CE86}" type="presParOf" srcId="{D264253E-2A4E-4EBC-9F23-45F71049D896}" destId="{A5A44057-4E04-4257-BA67-6C82652292AA}" srcOrd="1" destOrd="0" presId="urn:microsoft.com/office/officeart/2005/8/layout/hierarchy2"/>
    <dgm:cxn modelId="{1BE71A51-8626-4933-B85B-843784F30E2A}" type="presParOf" srcId="{A5A44057-4E04-4257-BA67-6C82652292AA}" destId="{8BA2661D-36F7-4204-9F78-B5C683168F6F}" srcOrd="0" destOrd="0" presId="urn:microsoft.com/office/officeart/2005/8/layout/hierarchy2"/>
    <dgm:cxn modelId="{63C5EFE9-CFB3-42C5-9AA6-2667E98A6C5F}" type="presParOf" srcId="{8BA2661D-36F7-4204-9F78-B5C683168F6F}" destId="{767904DC-4D8D-4718-816D-B8CD79F300E3}" srcOrd="0" destOrd="0" presId="urn:microsoft.com/office/officeart/2005/8/layout/hierarchy2"/>
    <dgm:cxn modelId="{D3ABF3EE-931E-4D7F-A726-90C7D7598FF8}" type="presParOf" srcId="{A5A44057-4E04-4257-BA67-6C82652292AA}" destId="{5F1FB30C-C000-45CB-9B01-BE8B2E7DD228}" srcOrd="1" destOrd="0" presId="urn:microsoft.com/office/officeart/2005/8/layout/hierarchy2"/>
    <dgm:cxn modelId="{5B4C607F-E945-4A4F-96AA-57B5BE5DB4BB}" type="presParOf" srcId="{5F1FB30C-C000-45CB-9B01-BE8B2E7DD228}" destId="{0C0E52F3-5E8F-47ED-856C-0F032FE0BEF7}" srcOrd="0" destOrd="0" presId="urn:microsoft.com/office/officeart/2005/8/layout/hierarchy2"/>
    <dgm:cxn modelId="{4A610D84-1C75-4CFC-B761-54F0DF60D6AC}" type="presParOf" srcId="{5F1FB30C-C000-45CB-9B01-BE8B2E7DD228}" destId="{7361F5F2-628A-4BC5-8DBA-17085F58340E}" srcOrd="1" destOrd="0" presId="urn:microsoft.com/office/officeart/2005/8/layout/hierarchy2"/>
    <dgm:cxn modelId="{293D12B0-D36D-49BF-8567-E98C9695EC99}" type="presParOf" srcId="{A5A44057-4E04-4257-BA67-6C82652292AA}" destId="{AA24B462-BAB8-479E-95E0-B9CC93D36038}" srcOrd="2" destOrd="0" presId="urn:microsoft.com/office/officeart/2005/8/layout/hierarchy2"/>
    <dgm:cxn modelId="{A52292ED-E4B5-4E67-9BD8-EF9BDEA3FD1B}" type="presParOf" srcId="{AA24B462-BAB8-479E-95E0-B9CC93D36038}" destId="{703BF866-B703-4DC8-AEEB-DB01A42D2A18}" srcOrd="0" destOrd="0" presId="urn:microsoft.com/office/officeart/2005/8/layout/hierarchy2"/>
    <dgm:cxn modelId="{757FE7A6-138C-4034-B210-7ABDE4884FA4}" type="presParOf" srcId="{A5A44057-4E04-4257-BA67-6C82652292AA}" destId="{6483D305-66B2-44F0-9620-C1FB9C419223}" srcOrd="3" destOrd="0" presId="urn:microsoft.com/office/officeart/2005/8/layout/hierarchy2"/>
    <dgm:cxn modelId="{9F8400C6-CE15-4187-821D-F196CF7AF774}" type="presParOf" srcId="{6483D305-66B2-44F0-9620-C1FB9C419223}" destId="{7E3711CF-D628-4336-B68C-7E00F4131872}" srcOrd="0" destOrd="0" presId="urn:microsoft.com/office/officeart/2005/8/layout/hierarchy2"/>
    <dgm:cxn modelId="{88E17AF0-2BE0-4A98-8B87-79ECC2C11215}" type="presParOf" srcId="{6483D305-66B2-44F0-9620-C1FB9C419223}" destId="{845B2316-CA9B-4FEE-B7E7-625B89538BA9}" srcOrd="1" destOrd="0" presId="urn:microsoft.com/office/officeart/2005/8/layout/hierarchy2"/>
    <dgm:cxn modelId="{D391AB7B-A752-4552-9EBF-60A47E18F773}" type="presParOf" srcId="{A5A44057-4E04-4257-BA67-6C82652292AA}" destId="{6262B866-7B9E-4707-A3EE-661F6A1358A8}" srcOrd="4" destOrd="0" presId="urn:microsoft.com/office/officeart/2005/8/layout/hierarchy2"/>
    <dgm:cxn modelId="{BC4324A6-D6EC-42EF-B26E-F85A5C2D141D}" type="presParOf" srcId="{6262B866-7B9E-4707-A3EE-661F6A1358A8}" destId="{A9320594-7958-483A-95BA-225AF8C410E5}" srcOrd="0" destOrd="0" presId="urn:microsoft.com/office/officeart/2005/8/layout/hierarchy2"/>
    <dgm:cxn modelId="{5BB8D832-FCD4-47A8-A943-603E0DD19223}" type="presParOf" srcId="{A5A44057-4E04-4257-BA67-6C82652292AA}" destId="{B9B53BD3-92AF-47D9-8E5B-36B73DEF0844}" srcOrd="5" destOrd="0" presId="urn:microsoft.com/office/officeart/2005/8/layout/hierarchy2"/>
    <dgm:cxn modelId="{6AD3A341-A241-417F-BA8C-51A398377CED}" type="presParOf" srcId="{B9B53BD3-92AF-47D9-8E5B-36B73DEF0844}" destId="{AFBE933F-5AD5-4BA1-8C00-4E007D17C8A9}" srcOrd="0" destOrd="0" presId="urn:microsoft.com/office/officeart/2005/8/layout/hierarchy2"/>
    <dgm:cxn modelId="{DD1A16A2-0C2F-459B-9CDC-7B253598C67A}" type="presParOf" srcId="{B9B53BD3-92AF-47D9-8E5B-36B73DEF0844}" destId="{AAB62A38-479C-44AD-B6BD-1A6B1B1E5122}" srcOrd="1" destOrd="0" presId="urn:microsoft.com/office/officeart/2005/8/layout/hierarchy2"/>
    <dgm:cxn modelId="{E16A08CE-E7AC-4DEC-AA4E-A1873D1176F9}" type="presParOf" srcId="{A5A44057-4E04-4257-BA67-6C82652292AA}" destId="{264AE8B9-6969-4CAB-8F56-8BB21584E28B}" srcOrd="6" destOrd="0" presId="urn:microsoft.com/office/officeart/2005/8/layout/hierarchy2"/>
    <dgm:cxn modelId="{087D8B7B-D00A-45BA-801B-74CFF890DDF2}" type="presParOf" srcId="{264AE8B9-6969-4CAB-8F56-8BB21584E28B}" destId="{BECE5B5E-61AD-49F3-A7C3-387FF53F1D1F}" srcOrd="0" destOrd="0" presId="urn:microsoft.com/office/officeart/2005/8/layout/hierarchy2"/>
    <dgm:cxn modelId="{F2793B7F-9DCD-499A-888A-FB5604765C98}" type="presParOf" srcId="{A5A44057-4E04-4257-BA67-6C82652292AA}" destId="{65C33CF2-850A-485D-8B56-38F7A2AEB750}" srcOrd="7" destOrd="0" presId="urn:microsoft.com/office/officeart/2005/8/layout/hierarchy2"/>
    <dgm:cxn modelId="{18D571B0-CC10-41EB-B510-E10D640BF655}" type="presParOf" srcId="{65C33CF2-850A-485D-8B56-38F7A2AEB750}" destId="{BF7F9B94-DD20-4055-96E0-35BD47F368B2}" srcOrd="0" destOrd="0" presId="urn:microsoft.com/office/officeart/2005/8/layout/hierarchy2"/>
    <dgm:cxn modelId="{B270C155-EF2B-4613-B6E1-0E1F42C9BCD0}" type="presParOf" srcId="{65C33CF2-850A-485D-8B56-38F7A2AEB750}" destId="{82DBCB17-CD9F-4B95-8A77-D519A4DE46FF}" srcOrd="1" destOrd="0" presId="urn:microsoft.com/office/officeart/2005/8/layout/hierarchy2"/>
    <dgm:cxn modelId="{92F47869-2B89-4E45-A399-B0761EECC393}" type="presParOf" srcId="{A5A44057-4E04-4257-BA67-6C82652292AA}" destId="{B5381506-7E33-43EB-9D8B-6DEC41DFE2C0}" srcOrd="8" destOrd="0" presId="urn:microsoft.com/office/officeart/2005/8/layout/hierarchy2"/>
    <dgm:cxn modelId="{21D1A187-BA17-4F9A-B057-4B55DF871AEE}" type="presParOf" srcId="{B5381506-7E33-43EB-9D8B-6DEC41DFE2C0}" destId="{F58C0191-15B5-40E8-862E-FCC5CDE4DCF1}" srcOrd="0" destOrd="0" presId="urn:microsoft.com/office/officeart/2005/8/layout/hierarchy2"/>
    <dgm:cxn modelId="{8253BEC5-E0A4-4D2E-9751-3669F7A0DCAF}" type="presParOf" srcId="{A5A44057-4E04-4257-BA67-6C82652292AA}" destId="{9CFA564D-BDC0-4CD8-9154-C4965EBB15F5}" srcOrd="9" destOrd="0" presId="urn:microsoft.com/office/officeart/2005/8/layout/hierarchy2"/>
    <dgm:cxn modelId="{96C21165-67BA-46E5-828A-BC1E7B381290}" type="presParOf" srcId="{9CFA564D-BDC0-4CD8-9154-C4965EBB15F5}" destId="{3F630EA8-DF77-42DA-956C-9045BBB1F913}" srcOrd="0" destOrd="0" presId="urn:microsoft.com/office/officeart/2005/8/layout/hierarchy2"/>
    <dgm:cxn modelId="{4CC8812A-042C-4E10-AFC0-500998A75552}" type="presParOf" srcId="{9CFA564D-BDC0-4CD8-9154-C4965EBB15F5}" destId="{03B20430-FD9A-4807-BA33-2B23F9A6779B}" srcOrd="1" destOrd="0" presId="urn:microsoft.com/office/officeart/2005/8/layout/hierarchy2"/>
    <dgm:cxn modelId="{585512A9-EB02-4E49-BF9C-A6F44249D6BA}" type="presParOf" srcId="{A5A44057-4E04-4257-BA67-6C82652292AA}" destId="{F831114A-4B42-4C9E-A224-E5785C03125D}" srcOrd="10" destOrd="0" presId="urn:microsoft.com/office/officeart/2005/8/layout/hierarchy2"/>
    <dgm:cxn modelId="{7B3C0389-D4C7-4755-9EA4-A729CED3E07B}" type="presParOf" srcId="{F831114A-4B42-4C9E-A224-E5785C03125D}" destId="{AF74A339-D07E-45DC-A89D-76D045E9DDAB}" srcOrd="0" destOrd="0" presId="urn:microsoft.com/office/officeart/2005/8/layout/hierarchy2"/>
    <dgm:cxn modelId="{6CA3A8CB-0CBE-41E3-8808-00D34FD77171}" type="presParOf" srcId="{A5A44057-4E04-4257-BA67-6C82652292AA}" destId="{A764D067-2512-41F1-B4DC-80CCEEFD4534}" srcOrd="11" destOrd="0" presId="urn:microsoft.com/office/officeart/2005/8/layout/hierarchy2"/>
    <dgm:cxn modelId="{36FD0AAD-98FE-4D73-B95C-EC389E5C5534}" type="presParOf" srcId="{A764D067-2512-41F1-B4DC-80CCEEFD4534}" destId="{8C929576-B708-4DA9-BA7B-F4C4F1550EC6}" srcOrd="0" destOrd="0" presId="urn:microsoft.com/office/officeart/2005/8/layout/hierarchy2"/>
    <dgm:cxn modelId="{1E350628-7CCA-4AF5-95A2-CFDEE6AB174F}" type="presParOf" srcId="{A764D067-2512-41F1-B4DC-80CCEEFD4534}" destId="{CF690DEA-5ED0-49FF-8D8F-C664D0268988}" srcOrd="1" destOrd="0" presId="urn:microsoft.com/office/officeart/2005/8/layout/hierarchy2"/>
    <dgm:cxn modelId="{07AB9BC3-9364-4ABB-B101-06AF3B05C0DC}" type="presParOf" srcId="{A5A44057-4E04-4257-BA67-6C82652292AA}" destId="{54D2F4DD-1079-4CD8-A271-30961C976D69}" srcOrd="12" destOrd="0" presId="urn:microsoft.com/office/officeart/2005/8/layout/hierarchy2"/>
    <dgm:cxn modelId="{33319460-9712-42E5-B5E2-8D9472A8BE5B}" type="presParOf" srcId="{54D2F4DD-1079-4CD8-A271-30961C976D69}" destId="{20AB3CA6-EC2E-4143-8898-686B102A27ED}" srcOrd="0" destOrd="0" presId="urn:microsoft.com/office/officeart/2005/8/layout/hierarchy2"/>
    <dgm:cxn modelId="{1097873E-5C28-46DC-AFC0-6BC6F44B3B16}" type="presParOf" srcId="{A5A44057-4E04-4257-BA67-6C82652292AA}" destId="{50464CB2-A237-4817-8C84-7260D2E1CCB0}" srcOrd="13" destOrd="0" presId="urn:microsoft.com/office/officeart/2005/8/layout/hierarchy2"/>
    <dgm:cxn modelId="{C224367D-4BC4-4D25-B362-BFA5AFBBF202}" type="presParOf" srcId="{50464CB2-A237-4817-8C84-7260D2E1CCB0}" destId="{15B532B7-901A-45CA-B816-AB0FA65B6A94}" srcOrd="0" destOrd="0" presId="urn:microsoft.com/office/officeart/2005/8/layout/hierarchy2"/>
    <dgm:cxn modelId="{86C83608-D667-4B1D-B7DF-2EB006C36C00}" type="presParOf" srcId="{50464CB2-A237-4817-8C84-7260D2E1CCB0}" destId="{0C3D94C4-6919-4632-8B7E-87C9A60EFFF8}" srcOrd="1" destOrd="0" presId="urn:microsoft.com/office/officeart/2005/8/layout/hierarchy2"/>
    <dgm:cxn modelId="{F8692A10-0497-4988-96A2-EE3F887538FA}" type="presParOf" srcId="{A5A44057-4E04-4257-BA67-6C82652292AA}" destId="{A8DBC406-8E10-4341-BCE7-49A84B03A537}" srcOrd="14" destOrd="0" presId="urn:microsoft.com/office/officeart/2005/8/layout/hierarchy2"/>
    <dgm:cxn modelId="{B15F90B8-0749-4291-830B-894DC723DA69}" type="presParOf" srcId="{A8DBC406-8E10-4341-BCE7-49A84B03A537}" destId="{176EF9E1-3F09-4063-A7E3-F0410CB7BC27}" srcOrd="0" destOrd="0" presId="urn:microsoft.com/office/officeart/2005/8/layout/hierarchy2"/>
    <dgm:cxn modelId="{72649D7A-F698-417F-8A77-E0EC958E9485}" type="presParOf" srcId="{A5A44057-4E04-4257-BA67-6C82652292AA}" destId="{511AFCF6-CF10-48B8-9842-D4685D12B6CE}" srcOrd="15" destOrd="0" presId="urn:microsoft.com/office/officeart/2005/8/layout/hierarchy2"/>
    <dgm:cxn modelId="{000E39A8-5D23-446C-BE3F-AC5119208A68}" type="presParOf" srcId="{511AFCF6-CF10-48B8-9842-D4685D12B6CE}" destId="{C354A6A6-8C56-494F-A3EE-2514D94BCB43}" srcOrd="0" destOrd="0" presId="urn:microsoft.com/office/officeart/2005/8/layout/hierarchy2"/>
    <dgm:cxn modelId="{FD5A9383-81CA-4ED8-872B-9C0A4587E132}" type="presParOf" srcId="{511AFCF6-CF10-48B8-9842-D4685D12B6CE}" destId="{15C8965B-9FA7-4973-83DF-ADD10F2D8EFA}" srcOrd="1" destOrd="0" presId="urn:microsoft.com/office/officeart/2005/8/layout/hierarchy2"/>
    <dgm:cxn modelId="{F025231E-62D2-47CE-AB79-833EEEEE318F}" type="presParOf" srcId="{A5A44057-4E04-4257-BA67-6C82652292AA}" destId="{90E015F4-8617-405D-91FE-D0DD880C7C00}" srcOrd="16" destOrd="0" presId="urn:microsoft.com/office/officeart/2005/8/layout/hierarchy2"/>
    <dgm:cxn modelId="{0C458D10-E68D-4A08-B850-9C0F51481BA8}" type="presParOf" srcId="{90E015F4-8617-405D-91FE-D0DD880C7C00}" destId="{E572A217-8B42-498F-BB57-65DA28AE69B0}" srcOrd="0" destOrd="0" presId="urn:microsoft.com/office/officeart/2005/8/layout/hierarchy2"/>
    <dgm:cxn modelId="{870D17BA-1981-4232-A36A-3A73C6AE7EC3}" type="presParOf" srcId="{A5A44057-4E04-4257-BA67-6C82652292AA}" destId="{0C8CCDE3-BD8D-49C7-92C3-02A96B4ED918}" srcOrd="17" destOrd="0" presId="urn:microsoft.com/office/officeart/2005/8/layout/hierarchy2"/>
    <dgm:cxn modelId="{5A761D44-067B-451C-8875-45A35A56A884}" type="presParOf" srcId="{0C8CCDE3-BD8D-49C7-92C3-02A96B4ED918}" destId="{C2AFCE01-FA3E-4F4F-B26F-9AF156E34A75}" srcOrd="0" destOrd="0" presId="urn:microsoft.com/office/officeart/2005/8/layout/hierarchy2"/>
    <dgm:cxn modelId="{9B3FA82A-AA81-4B20-BBB3-38E6B1384E60}" type="presParOf" srcId="{0C8CCDE3-BD8D-49C7-92C3-02A96B4ED918}" destId="{E5FD5F8C-1C23-41A4-A0BE-A47A233A6C14}" srcOrd="1" destOrd="0" presId="urn:microsoft.com/office/officeart/2005/8/layout/hierarchy2"/>
    <dgm:cxn modelId="{0A3476A2-BC81-4573-B2E1-12AA48220BA1}" type="presParOf" srcId="{A5A44057-4E04-4257-BA67-6C82652292AA}" destId="{64E32403-9C70-4A5F-B5C4-B11F471F541F}" srcOrd="18" destOrd="0" presId="urn:microsoft.com/office/officeart/2005/8/layout/hierarchy2"/>
    <dgm:cxn modelId="{C779D142-AFDF-41B2-815B-5210668423F5}" type="presParOf" srcId="{64E32403-9C70-4A5F-B5C4-B11F471F541F}" destId="{3D234451-BF55-4D15-BBE0-8C8146AE27AE}" srcOrd="0" destOrd="0" presId="urn:microsoft.com/office/officeart/2005/8/layout/hierarchy2"/>
    <dgm:cxn modelId="{158E6A87-EAFC-4DD7-A14B-48F3CBBEE14C}" type="presParOf" srcId="{A5A44057-4E04-4257-BA67-6C82652292AA}" destId="{6CCBABCD-53F2-4C8A-B9EE-0C498B67DEDA}" srcOrd="19" destOrd="0" presId="urn:microsoft.com/office/officeart/2005/8/layout/hierarchy2"/>
    <dgm:cxn modelId="{D4ADB10A-8AF3-4BF4-9217-29F367A3DC14}" type="presParOf" srcId="{6CCBABCD-53F2-4C8A-B9EE-0C498B67DEDA}" destId="{6F4686B0-C14C-4C83-8E70-61C40E27E9BB}" srcOrd="0" destOrd="0" presId="urn:microsoft.com/office/officeart/2005/8/layout/hierarchy2"/>
    <dgm:cxn modelId="{31CBCB6E-010F-4AAE-AE8F-2044CD750580}" type="presParOf" srcId="{6CCBABCD-53F2-4C8A-B9EE-0C498B67DEDA}" destId="{B30F7806-7B95-4AEE-8634-1480714BE6B3}" srcOrd="1" destOrd="0" presId="urn:microsoft.com/office/officeart/2005/8/layout/hierarchy2"/>
    <dgm:cxn modelId="{3E97DDC5-017E-4958-AC39-77D5FEEF27A2}" type="presParOf" srcId="{A5A44057-4E04-4257-BA67-6C82652292AA}" destId="{D2C26751-6ACE-48C2-A103-E3E60142A7E1}" srcOrd="20" destOrd="0" presId="urn:microsoft.com/office/officeart/2005/8/layout/hierarchy2"/>
    <dgm:cxn modelId="{5B4B6E24-BD94-4522-941C-628685B464D3}" type="presParOf" srcId="{D2C26751-6ACE-48C2-A103-E3E60142A7E1}" destId="{5521C94D-37B6-4DB2-BA0F-494CDE3ED784}" srcOrd="0" destOrd="0" presId="urn:microsoft.com/office/officeart/2005/8/layout/hierarchy2"/>
    <dgm:cxn modelId="{61D750A5-C791-4D1E-B10F-D09330F2E242}" type="presParOf" srcId="{A5A44057-4E04-4257-BA67-6C82652292AA}" destId="{2FEC6F0D-521B-4B25-A19A-0A6986E40E25}" srcOrd="21" destOrd="0" presId="urn:microsoft.com/office/officeart/2005/8/layout/hierarchy2"/>
    <dgm:cxn modelId="{B471C268-90B8-43CB-A07E-01D31793FFD0}" type="presParOf" srcId="{2FEC6F0D-521B-4B25-A19A-0A6986E40E25}" destId="{4F2BF9A5-62E8-4AE5-B9E7-C6C5BDB881A8}" srcOrd="0" destOrd="0" presId="urn:microsoft.com/office/officeart/2005/8/layout/hierarchy2"/>
    <dgm:cxn modelId="{E55CC43D-A41E-4D81-9DD8-37BA286548AF}" type="presParOf" srcId="{2FEC6F0D-521B-4B25-A19A-0A6986E40E25}" destId="{9FFBA3E0-8020-44A5-96D0-32EC2ABCFFF4}" srcOrd="1" destOrd="0" presId="urn:microsoft.com/office/officeart/2005/8/layout/hierarchy2"/>
    <dgm:cxn modelId="{A19862C7-9BFC-4617-AA07-806EAEE2D1C9}" type="presParOf" srcId="{A5A44057-4E04-4257-BA67-6C82652292AA}" destId="{C4CBD288-D6C9-4447-BBD2-1D3284E9126B}" srcOrd="22" destOrd="0" presId="urn:microsoft.com/office/officeart/2005/8/layout/hierarchy2"/>
    <dgm:cxn modelId="{55ADC5A6-1BB2-4575-ADBB-A959512BE941}" type="presParOf" srcId="{C4CBD288-D6C9-4447-BBD2-1D3284E9126B}" destId="{00CCCF8E-E182-40E7-9BB0-4DB419D621CF}" srcOrd="0" destOrd="0" presId="urn:microsoft.com/office/officeart/2005/8/layout/hierarchy2"/>
    <dgm:cxn modelId="{EAD1C522-014E-4541-829A-DA9093ED5F0F}" type="presParOf" srcId="{A5A44057-4E04-4257-BA67-6C82652292AA}" destId="{6B8EB0F9-2384-44A5-BE70-95B4705854BC}" srcOrd="23" destOrd="0" presId="urn:microsoft.com/office/officeart/2005/8/layout/hierarchy2"/>
    <dgm:cxn modelId="{3F14D1E4-C2A8-4DE0-B9ED-6262DEE3CC3D}" type="presParOf" srcId="{6B8EB0F9-2384-44A5-BE70-95B4705854BC}" destId="{EC9B8CD4-EF55-45E7-B4A0-89AB00A21E16}" srcOrd="0" destOrd="0" presId="urn:microsoft.com/office/officeart/2005/8/layout/hierarchy2"/>
    <dgm:cxn modelId="{C58A62AF-C397-4E6F-9FE1-906F1B58C19D}" type="presParOf" srcId="{6B8EB0F9-2384-44A5-BE70-95B4705854BC}" destId="{B979EB6C-6530-4557-84D3-421D76A5E6A5}" srcOrd="1" destOrd="0" presId="urn:microsoft.com/office/officeart/2005/8/layout/hierarchy2"/>
    <dgm:cxn modelId="{78ECDD2E-5BFC-4282-AFD4-0B30CA2D2CF2}" type="presParOf" srcId="{A5A44057-4E04-4257-BA67-6C82652292AA}" destId="{F1FED25E-F8D3-489B-A443-2E43C7EF4D56}" srcOrd="24" destOrd="0" presId="urn:microsoft.com/office/officeart/2005/8/layout/hierarchy2"/>
    <dgm:cxn modelId="{7F7379D5-2277-4CA9-946E-BC41F71F4843}" type="presParOf" srcId="{F1FED25E-F8D3-489B-A443-2E43C7EF4D56}" destId="{ADBFE340-0C62-42C6-B552-55F78B2D417A}" srcOrd="0" destOrd="0" presId="urn:microsoft.com/office/officeart/2005/8/layout/hierarchy2"/>
    <dgm:cxn modelId="{E8F5A7C1-43C5-4F3E-9F32-33794808B3B1}" type="presParOf" srcId="{A5A44057-4E04-4257-BA67-6C82652292AA}" destId="{8352F3A7-DCE2-46A6-8FCE-6C4408798F5B}" srcOrd="25" destOrd="0" presId="urn:microsoft.com/office/officeart/2005/8/layout/hierarchy2"/>
    <dgm:cxn modelId="{2287998C-7A7C-4B2C-A662-86982118DCFD}" type="presParOf" srcId="{8352F3A7-DCE2-46A6-8FCE-6C4408798F5B}" destId="{9ACABE1A-19B0-4C7D-BF4C-24B734E2789A}" srcOrd="0" destOrd="0" presId="urn:microsoft.com/office/officeart/2005/8/layout/hierarchy2"/>
    <dgm:cxn modelId="{C15B6092-3DB8-45B4-B6F5-7FD7BBCA0094}" type="presParOf" srcId="{8352F3A7-DCE2-46A6-8FCE-6C4408798F5B}" destId="{BDD58920-6A34-4AF2-A47D-9F16C004CEA6}" srcOrd="1" destOrd="0" presId="urn:microsoft.com/office/officeart/2005/8/layout/hierarchy2"/>
    <dgm:cxn modelId="{04F01DBD-8C4F-4F73-8B5A-8769B3531BA7}" type="presParOf" srcId="{A5A44057-4E04-4257-BA67-6C82652292AA}" destId="{CBE97944-1131-446E-88E5-000D6419E6B7}" srcOrd="26" destOrd="0" presId="urn:microsoft.com/office/officeart/2005/8/layout/hierarchy2"/>
    <dgm:cxn modelId="{270C1C5E-C8B9-4B2F-86B3-93B32FD6E5BA}" type="presParOf" srcId="{CBE97944-1131-446E-88E5-000D6419E6B7}" destId="{202F47DA-6A5B-4627-8868-810AA86EA8E1}" srcOrd="0" destOrd="0" presId="urn:microsoft.com/office/officeart/2005/8/layout/hierarchy2"/>
    <dgm:cxn modelId="{88301052-97A5-46A2-A90D-CFF8FD381411}" type="presParOf" srcId="{A5A44057-4E04-4257-BA67-6C82652292AA}" destId="{7C05F981-3765-4B14-A8D5-60F45F999412}" srcOrd="27" destOrd="0" presId="urn:microsoft.com/office/officeart/2005/8/layout/hierarchy2"/>
    <dgm:cxn modelId="{F9528F5F-D95A-425A-B7D0-5907B10CB4CD}" type="presParOf" srcId="{7C05F981-3765-4B14-A8D5-60F45F999412}" destId="{13DA0C46-19D4-43B9-876E-F762179EB74D}" srcOrd="0" destOrd="0" presId="urn:microsoft.com/office/officeart/2005/8/layout/hierarchy2"/>
    <dgm:cxn modelId="{CB78BBD4-784D-45CE-A46A-1891D2960263}" type="presParOf" srcId="{7C05F981-3765-4B14-A8D5-60F45F999412}" destId="{75B5C6C8-0785-4FC9-B133-53E4CBFD21D9}" srcOrd="1" destOrd="0" presId="urn:microsoft.com/office/officeart/2005/8/layout/hierarchy2"/>
    <dgm:cxn modelId="{0A83C063-1149-45F9-9C89-F59E6BC11F54}" type="presParOf" srcId="{A5A44057-4E04-4257-BA67-6C82652292AA}" destId="{47D638EA-339B-488B-B848-B16AAAB4EE79}" srcOrd="28" destOrd="0" presId="urn:microsoft.com/office/officeart/2005/8/layout/hierarchy2"/>
    <dgm:cxn modelId="{3A5F099B-EF65-4343-BFB9-A9AE8632AA73}" type="presParOf" srcId="{47D638EA-339B-488B-B848-B16AAAB4EE79}" destId="{AEEC0870-5A87-4D72-B6F0-6635235BC35D}" srcOrd="0" destOrd="0" presId="urn:microsoft.com/office/officeart/2005/8/layout/hierarchy2"/>
    <dgm:cxn modelId="{6177EE65-A0F2-43B8-ADF5-C810D07D7248}" type="presParOf" srcId="{A5A44057-4E04-4257-BA67-6C82652292AA}" destId="{534939FF-EB45-4D06-95A2-12B772814A07}" srcOrd="29" destOrd="0" presId="urn:microsoft.com/office/officeart/2005/8/layout/hierarchy2"/>
    <dgm:cxn modelId="{93B4A0B7-0E6C-4DC6-80F1-F3B00AB7FE3C}" type="presParOf" srcId="{534939FF-EB45-4D06-95A2-12B772814A07}" destId="{53B27AE2-A620-42F6-A0AF-D6FDD15FC7A5}" srcOrd="0" destOrd="0" presId="urn:microsoft.com/office/officeart/2005/8/layout/hierarchy2"/>
    <dgm:cxn modelId="{FC98E35B-0B5C-4E82-9A12-F5177781467D}" type="presParOf" srcId="{534939FF-EB45-4D06-95A2-12B772814A07}" destId="{8719362C-F530-4251-8A44-7837FAFB4B37}" srcOrd="1" destOrd="0" presId="urn:microsoft.com/office/officeart/2005/8/layout/hierarchy2"/>
    <dgm:cxn modelId="{080E7B2C-FDC2-45AC-9DAB-D4B5231A935E}" type="presParOf" srcId="{A5A44057-4E04-4257-BA67-6C82652292AA}" destId="{399A528D-8CA7-4ED3-BC8E-4A3EFE8FC8F3}" srcOrd="30" destOrd="0" presId="urn:microsoft.com/office/officeart/2005/8/layout/hierarchy2"/>
    <dgm:cxn modelId="{EED280FB-BA5B-45D4-8837-4835426DA6A7}" type="presParOf" srcId="{399A528D-8CA7-4ED3-BC8E-4A3EFE8FC8F3}" destId="{D5330765-AAFD-463A-B2B7-5432E7FAFC14}" srcOrd="0" destOrd="0" presId="urn:microsoft.com/office/officeart/2005/8/layout/hierarchy2"/>
    <dgm:cxn modelId="{EF65FD28-8B6B-4264-B88A-B7C401C8B233}" type="presParOf" srcId="{A5A44057-4E04-4257-BA67-6C82652292AA}" destId="{ABF70F0E-A11E-4811-9751-24FBED64A063}" srcOrd="31" destOrd="0" presId="urn:microsoft.com/office/officeart/2005/8/layout/hierarchy2"/>
    <dgm:cxn modelId="{8D21ACD6-D189-4D1F-8CBB-EF892048015D}" type="presParOf" srcId="{ABF70F0E-A11E-4811-9751-24FBED64A063}" destId="{E32DCEF7-4D0A-4991-8E8A-14AC602DBAD4}" srcOrd="0" destOrd="0" presId="urn:microsoft.com/office/officeart/2005/8/layout/hierarchy2"/>
    <dgm:cxn modelId="{3F6C17D4-BECF-4C67-88FE-099CC825FC78}" type="presParOf" srcId="{ABF70F0E-A11E-4811-9751-24FBED64A063}" destId="{DE393D02-F5EE-41F4-B354-3F746CB16634}" srcOrd="1" destOrd="0" presId="urn:microsoft.com/office/officeart/2005/8/layout/hierarchy2"/>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0788C4-BC70-4DEB-BAE1-3EB2278FAB99}" type="doc">
      <dgm:prSet loTypeId="urn:microsoft.com/office/officeart/2005/8/layout/hierarchy2" loCatId="hierarchy" qsTypeId="urn:microsoft.com/office/officeart/2005/8/quickstyle/3d1" qsCatId="3D" csTypeId="urn:microsoft.com/office/officeart/2005/8/colors/accent3_5" csCatId="accent3" phldr="1"/>
      <dgm:spPr/>
      <dgm:t>
        <a:bodyPr/>
        <a:lstStyle/>
        <a:p>
          <a:endParaRPr lang="pt-BR"/>
        </a:p>
      </dgm:t>
    </dgm:pt>
    <dgm:pt modelId="{BD60A26C-72EA-4686-9A42-65AD3B9739AB}">
      <dgm:prSet phldrT="[Texto]" custT="1"/>
      <dgm:spPr/>
      <dgm:t>
        <a:bodyPr/>
        <a:lstStyle/>
        <a:p>
          <a:r>
            <a:rPr lang="pt-BR" sz="2000" b="1" dirty="0" smtClean="0">
              <a:solidFill>
                <a:schemeClr val="tx1">
                  <a:lumMod val="75000"/>
                  <a:lumOff val="25000"/>
                </a:schemeClr>
              </a:solidFill>
            </a:rPr>
            <a:t>GOIÁS INTERNACIONAL</a:t>
          </a:r>
          <a:endParaRPr lang="pt-BR" sz="2000" b="1" dirty="0">
            <a:solidFill>
              <a:schemeClr val="tx1">
                <a:lumMod val="75000"/>
                <a:lumOff val="25000"/>
              </a:schemeClr>
            </a:solidFill>
          </a:endParaRPr>
        </a:p>
      </dgm:t>
    </dgm:pt>
    <dgm:pt modelId="{A50BEF92-052A-4D5E-B908-04FC710F57E8}" type="parTrans" cxnId="{E2680214-98E0-4C53-85F5-F5F5B932BDAA}">
      <dgm:prSet/>
      <dgm:spPr/>
      <dgm:t>
        <a:bodyPr/>
        <a:lstStyle/>
        <a:p>
          <a:endParaRPr lang="pt-BR" sz="800" b="1">
            <a:solidFill>
              <a:schemeClr val="tx1">
                <a:lumMod val="75000"/>
                <a:lumOff val="25000"/>
              </a:schemeClr>
            </a:solidFill>
          </a:endParaRPr>
        </a:p>
      </dgm:t>
    </dgm:pt>
    <dgm:pt modelId="{73487C62-08DA-47B1-B568-11E2BE6A7840}" type="sibTrans" cxnId="{E2680214-98E0-4C53-85F5-F5F5B932BDAA}">
      <dgm:prSet/>
      <dgm:spPr/>
      <dgm:t>
        <a:bodyPr/>
        <a:lstStyle/>
        <a:p>
          <a:endParaRPr lang="pt-BR" sz="800" b="1">
            <a:solidFill>
              <a:schemeClr val="tx1">
                <a:lumMod val="75000"/>
                <a:lumOff val="25000"/>
              </a:schemeClr>
            </a:solidFill>
          </a:endParaRPr>
        </a:p>
      </dgm:t>
    </dgm:pt>
    <dgm:pt modelId="{6F851459-6908-4290-8AD2-3D5AC4152CA3}">
      <dgm:prSet custT="1"/>
      <dgm:spPr/>
      <dgm:t>
        <a:bodyPr/>
        <a:lstStyle/>
        <a:p>
          <a:r>
            <a:rPr lang="pt-BR" sz="1400" b="1" dirty="0" smtClean="0">
              <a:solidFill>
                <a:schemeClr val="tx1">
                  <a:lumMod val="75000"/>
                  <a:lumOff val="25000"/>
                </a:schemeClr>
              </a:solidFill>
            </a:rPr>
            <a:t>INTERNACIONALIZAÇÃO DO ESTADO DE GOIÁS</a:t>
          </a:r>
          <a:endParaRPr lang="pt-BR" sz="1400" b="1" dirty="0">
            <a:solidFill>
              <a:schemeClr val="tx1">
                <a:lumMod val="75000"/>
                <a:lumOff val="25000"/>
              </a:schemeClr>
            </a:solidFill>
          </a:endParaRPr>
        </a:p>
      </dgm:t>
    </dgm:pt>
    <dgm:pt modelId="{87736DBB-B391-4BB0-AFA4-A078042883E3}" type="parTrans" cxnId="{C1EEBBE3-624C-4F5E-8561-A5879FEF74BD}">
      <dgm:prSet/>
      <dgm:spPr/>
      <dgm:t>
        <a:bodyPr/>
        <a:lstStyle/>
        <a:p>
          <a:endParaRPr lang="pt-BR" b="1">
            <a:solidFill>
              <a:schemeClr val="tx1">
                <a:lumMod val="75000"/>
                <a:lumOff val="25000"/>
              </a:schemeClr>
            </a:solidFill>
          </a:endParaRPr>
        </a:p>
      </dgm:t>
    </dgm:pt>
    <dgm:pt modelId="{DDF1A208-9BFC-4252-8CD4-D10782C42316}" type="sibTrans" cxnId="{C1EEBBE3-624C-4F5E-8561-A5879FEF74BD}">
      <dgm:prSet/>
      <dgm:spPr/>
      <dgm:t>
        <a:bodyPr/>
        <a:lstStyle/>
        <a:p>
          <a:endParaRPr lang="pt-BR" b="1">
            <a:solidFill>
              <a:schemeClr val="tx1">
                <a:lumMod val="75000"/>
                <a:lumOff val="25000"/>
              </a:schemeClr>
            </a:solidFill>
          </a:endParaRPr>
        </a:p>
      </dgm:t>
    </dgm:pt>
    <dgm:pt modelId="{8CDCDE1A-6A4B-4811-9029-67B060F7DB7B}">
      <dgm:prSet custT="1"/>
      <dgm:spPr/>
      <dgm:t>
        <a:bodyPr/>
        <a:lstStyle/>
        <a:p>
          <a:r>
            <a:rPr lang="pt-BR" sz="1200" b="1" dirty="0" smtClean="0">
              <a:solidFill>
                <a:schemeClr val="tx1">
                  <a:lumMod val="75000"/>
                  <a:lumOff val="25000"/>
                </a:schemeClr>
              </a:solidFill>
            </a:rPr>
            <a:t>Emprego Gerado por Meio de Investimentos Estrangeiros</a:t>
          </a:r>
          <a:endParaRPr lang="pt-BR" sz="1200" b="1" dirty="0">
            <a:solidFill>
              <a:schemeClr val="tx1">
                <a:lumMod val="75000"/>
                <a:lumOff val="25000"/>
              </a:schemeClr>
            </a:solidFill>
          </a:endParaRPr>
        </a:p>
      </dgm:t>
    </dgm:pt>
    <dgm:pt modelId="{204757A6-75ED-4A06-8262-F3710EBB7B9D}" type="parTrans" cxnId="{04A0AB71-08B9-400E-ADDE-7CB588E3915D}">
      <dgm:prSet/>
      <dgm:spPr/>
      <dgm:t>
        <a:bodyPr/>
        <a:lstStyle/>
        <a:p>
          <a:endParaRPr lang="pt-BR" b="1">
            <a:solidFill>
              <a:schemeClr val="tx1">
                <a:lumMod val="75000"/>
                <a:lumOff val="25000"/>
              </a:schemeClr>
            </a:solidFill>
          </a:endParaRPr>
        </a:p>
      </dgm:t>
    </dgm:pt>
    <dgm:pt modelId="{B862B142-0233-4EC3-8AE5-B4366DCE6033}" type="sibTrans" cxnId="{04A0AB71-08B9-400E-ADDE-7CB588E3915D}">
      <dgm:prSet/>
      <dgm:spPr/>
      <dgm:t>
        <a:bodyPr/>
        <a:lstStyle/>
        <a:p>
          <a:endParaRPr lang="pt-BR" b="1">
            <a:solidFill>
              <a:schemeClr val="tx1">
                <a:lumMod val="75000"/>
                <a:lumOff val="25000"/>
              </a:schemeClr>
            </a:solidFill>
          </a:endParaRPr>
        </a:p>
      </dgm:t>
    </dgm:pt>
    <dgm:pt modelId="{0BE7ABA7-CE8D-4CC4-B1E4-010EE3136E3F}">
      <dgm:prSet custT="1"/>
      <dgm:spPr/>
      <dgm:t>
        <a:bodyPr/>
        <a:lstStyle/>
        <a:p>
          <a:r>
            <a:rPr lang="pt-BR" sz="1200" b="1" dirty="0" smtClean="0">
              <a:solidFill>
                <a:schemeClr val="tx1">
                  <a:lumMod val="75000"/>
                  <a:lumOff val="25000"/>
                </a:schemeClr>
              </a:solidFill>
            </a:rPr>
            <a:t>Estudo das Cadeias Produtivas Elaborado</a:t>
          </a:r>
          <a:endParaRPr lang="pt-BR" sz="1200" b="1" dirty="0">
            <a:solidFill>
              <a:schemeClr val="tx1">
                <a:lumMod val="75000"/>
                <a:lumOff val="25000"/>
              </a:schemeClr>
            </a:solidFill>
          </a:endParaRPr>
        </a:p>
      </dgm:t>
    </dgm:pt>
    <dgm:pt modelId="{B60479FD-B914-4ED0-8514-32BE3B712DB4}" type="parTrans" cxnId="{3BDA8F43-F102-45D0-9A03-3EC9818A0E1B}">
      <dgm:prSet/>
      <dgm:spPr/>
      <dgm:t>
        <a:bodyPr/>
        <a:lstStyle/>
        <a:p>
          <a:endParaRPr lang="pt-BR" b="1">
            <a:solidFill>
              <a:schemeClr val="tx1">
                <a:lumMod val="75000"/>
                <a:lumOff val="25000"/>
              </a:schemeClr>
            </a:solidFill>
          </a:endParaRPr>
        </a:p>
      </dgm:t>
    </dgm:pt>
    <dgm:pt modelId="{7FEE15D8-D2EC-4F90-94D6-B0466A102B96}" type="sibTrans" cxnId="{3BDA8F43-F102-45D0-9A03-3EC9818A0E1B}">
      <dgm:prSet/>
      <dgm:spPr/>
      <dgm:t>
        <a:bodyPr/>
        <a:lstStyle/>
        <a:p>
          <a:endParaRPr lang="pt-BR" b="1">
            <a:solidFill>
              <a:schemeClr val="tx1">
                <a:lumMod val="75000"/>
                <a:lumOff val="25000"/>
              </a:schemeClr>
            </a:solidFill>
          </a:endParaRPr>
        </a:p>
      </dgm:t>
    </dgm:pt>
    <dgm:pt modelId="{AE104EC5-D5B7-4FFB-9C42-E865823544D5}">
      <dgm:prSet custT="1"/>
      <dgm:spPr/>
      <dgm:t>
        <a:bodyPr/>
        <a:lstStyle/>
        <a:p>
          <a:r>
            <a:rPr lang="pt-BR" sz="1200" b="1" dirty="0" smtClean="0">
              <a:solidFill>
                <a:schemeClr val="tx1">
                  <a:lumMod val="75000"/>
                  <a:lumOff val="25000"/>
                </a:schemeClr>
              </a:solidFill>
            </a:rPr>
            <a:t>Empresa Estrangeira Atraída</a:t>
          </a:r>
          <a:endParaRPr lang="pt-BR" sz="1200" b="1" dirty="0">
            <a:solidFill>
              <a:schemeClr val="tx1">
                <a:lumMod val="75000"/>
                <a:lumOff val="25000"/>
              </a:schemeClr>
            </a:solidFill>
          </a:endParaRPr>
        </a:p>
      </dgm:t>
    </dgm:pt>
    <dgm:pt modelId="{67DB8212-B579-4C73-B12E-0ECA5DC47199}" type="parTrans" cxnId="{84563BBB-A3EE-4D50-96C6-240B2AAEC366}">
      <dgm:prSet/>
      <dgm:spPr/>
      <dgm:t>
        <a:bodyPr/>
        <a:lstStyle/>
        <a:p>
          <a:endParaRPr lang="pt-BR" b="1">
            <a:solidFill>
              <a:schemeClr val="tx1">
                <a:lumMod val="75000"/>
                <a:lumOff val="25000"/>
              </a:schemeClr>
            </a:solidFill>
          </a:endParaRPr>
        </a:p>
      </dgm:t>
    </dgm:pt>
    <dgm:pt modelId="{4129E137-6C0A-4E46-B604-83B7BF7805FD}" type="sibTrans" cxnId="{84563BBB-A3EE-4D50-96C6-240B2AAEC366}">
      <dgm:prSet/>
      <dgm:spPr/>
      <dgm:t>
        <a:bodyPr/>
        <a:lstStyle/>
        <a:p>
          <a:endParaRPr lang="pt-BR" b="1">
            <a:solidFill>
              <a:schemeClr val="tx1">
                <a:lumMod val="75000"/>
                <a:lumOff val="25000"/>
              </a:schemeClr>
            </a:solidFill>
          </a:endParaRPr>
        </a:p>
      </dgm:t>
    </dgm:pt>
    <dgm:pt modelId="{855994DD-99C1-4BF0-AFFF-4617A18BFC63}">
      <dgm:prSet custT="1"/>
      <dgm:spPr/>
      <dgm:t>
        <a:bodyPr/>
        <a:lstStyle/>
        <a:p>
          <a:r>
            <a:rPr lang="pt-BR" sz="1200" b="1" dirty="0" smtClean="0">
              <a:solidFill>
                <a:schemeClr val="tx1">
                  <a:lumMod val="75000"/>
                  <a:lumOff val="25000"/>
                </a:schemeClr>
              </a:solidFill>
            </a:rPr>
            <a:t>Estudo de Estratégia Proativa de Exportações Elaborado</a:t>
          </a:r>
          <a:endParaRPr lang="pt-BR" sz="1200" b="1" dirty="0">
            <a:solidFill>
              <a:schemeClr val="tx1">
                <a:lumMod val="75000"/>
                <a:lumOff val="25000"/>
              </a:schemeClr>
            </a:solidFill>
          </a:endParaRPr>
        </a:p>
      </dgm:t>
    </dgm:pt>
    <dgm:pt modelId="{8E731C15-22E2-4B43-83E9-4790B980AF7F}" type="parTrans" cxnId="{DE55123D-58AD-4B1F-A5D0-3947BA14EC4C}">
      <dgm:prSet/>
      <dgm:spPr/>
      <dgm:t>
        <a:bodyPr/>
        <a:lstStyle/>
        <a:p>
          <a:endParaRPr lang="pt-BR" b="1">
            <a:solidFill>
              <a:schemeClr val="tx1">
                <a:lumMod val="75000"/>
                <a:lumOff val="25000"/>
              </a:schemeClr>
            </a:solidFill>
          </a:endParaRPr>
        </a:p>
      </dgm:t>
    </dgm:pt>
    <dgm:pt modelId="{F94C04BC-EEFB-4037-82C8-914F13D8D04E}" type="sibTrans" cxnId="{DE55123D-58AD-4B1F-A5D0-3947BA14EC4C}">
      <dgm:prSet/>
      <dgm:spPr/>
      <dgm:t>
        <a:bodyPr/>
        <a:lstStyle/>
        <a:p>
          <a:endParaRPr lang="pt-BR" b="1">
            <a:solidFill>
              <a:schemeClr val="tx1">
                <a:lumMod val="75000"/>
                <a:lumOff val="25000"/>
              </a:schemeClr>
            </a:solidFill>
          </a:endParaRPr>
        </a:p>
      </dgm:t>
    </dgm:pt>
    <dgm:pt modelId="{C19F6BD3-F880-4EE1-A67C-F4AF2D32C4BB}">
      <dgm:prSet custT="1"/>
      <dgm:spPr/>
      <dgm:t>
        <a:bodyPr/>
        <a:lstStyle/>
        <a:p>
          <a:r>
            <a:rPr lang="pt-BR" sz="1200" b="1" dirty="0" smtClean="0">
              <a:solidFill>
                <a:schemeClr val="tx1">
                  <a:lumMod val="75000"/>
                  <a:lumOff val="25000"/>
                </a:schemeClr>
              </a:solidFill>
            </a:rPr>
            <a:t>Estudo de Estratégia de Inteligência Comercial Finalizado</a:t>
          </a:r>
          <a:endParaRPr lang="pt-BR" sz="1200" b="1" dirty="0">
            <a:solidFill>
              <a:schemeClr val="tx1">
                <a:lumMod val="75000"/>
                <a:lumOff val="25000"/>
              </a:schemeClr>
            </a:solidFill>
          </a:endParaRPr>
        </a:p>
      </dgm:t>
    </dgm:pt>
    <dgm:pt modelId="{EBE2E64B-C2A7-4878-95DE-AFD88F7BA5FC}" type="parTrans" cxnId="{E69CF142-B025-4509-A43E-6A79DB286E67}">
      <dgm:prSet/>
      <dgm:spPr/>
      <dgm:t>
        <a:bodyPr/>
        <a:lstStyle/>
        <a:p>
          <a:endParaRPr lang="pt-BR" b="1">
            <a:solidFill>
              <a:schemeClr val="tx1">
                <a:lumMod val="75000"/>
                <a:lumOff val="25000"/>
              </a:schemeClr>
            </a:solidFill>
          </a:endParaRPr>
        </a:p>
      </dgm:t>
    </dgm:pt>
    <dgm:pt modelId="{845F39CC-C94A-45F6-A799-5585FF8A2A34}" type="sibTrans" cxnId="{E69CF142-B025-4509-A43E-6A79DB286E67}">
      <dgm:prSet/>
      <dgm:spPr/>
      <dgm:t>
        <a:bodyPr/>
        <a:lstStyle/>
        <a:p>
          <a:endParaRPr lang="pt-BR" b="1">
            <a:solidFill>
              <a:schemeClr val="tx1">
                <a:lumMod val="75000"/>
                <a:lumOff val="25000"/>
              </a:schemeClr>
            </a:solidFill>
          </a:endParaRPr>
        </a:p>
      </dgm:t>
    </dgm:pt>
    <dgm:pt modelId="{985AAC7B-F782-427D-B589-E88D9948BC35}">
      <dgm:prSet custT="1"/>
      <dgm:spPr/>
      <dgm:t>
        <a:bodyPr/>
        <a:lstStyle/>
        <a:p>
          <a:r>
            <a:rPr lang="pt-BR" sz="1200" b="1" dirty="0" smtClean="0">
              <a:solidFill>
                <a:schemeClr val="tx1">
                  <a:lumMod val="75000"/>
                  <a:lumOff val="25000"/>
                </a:schemeClr>
              </a:solidFill>
            </a:rPr>
            <a:t>Feira e Evento de Tecnologia e Inovação Realizado</a:t>
          </a:r>
          <a:endParaRPr lang="pt-BR" sz="1200" b="1" dirty="0">
            <a:solidFill>
              <a:schemeClr val="tx1">
                <a:lumMod val="75000"/>
                <a:lumOff val="25000"/>
              </a:schemeClr>
            </a:solidFill>
          </a:endParaRPr>
        </a:p>
      </dgm:t>
    </dgm:pt>
    <dgm:pt modelId="{50DE8FC7-2A46-4360-8EC0-98CFB6CF69DC}" type="parTrans" cxnId="{3DA63F34-BDC0-43B4-9A28-412432F85B32}">
      <dgm:prSet/>
      <dgm:spPr/>
      <dgm:t>
        <a:bodyPr/>
        <a:lstStyle/>
        <a:p>
          <a:endParaRPr lang="pt-BR" b="1">
            <a:solidFill>
              <a:schemeClr val="tx1">
                <a:lumMod val="75000"/>
                <a:lumOff val="25000"/>
              </a:schemeClr>
            </a:solidFill>
          </a:endParaRPr>
        </a:p>
      </dgm:t>
    </dgm:pt>
    <dgm:pt modelId="{4D6CC975-1C08-4A80-8752-E1741EED568E}" type="sibTrans" cxnId="{3DA63F34-BDC0-43B4-9A28-412432F85B32}">
      <dgm:prSet/>
      <dgm:spPr/>
      <dgm:t>
        <a:bodyPr/>
        <a:lstStyle/>
        <a:p>
          <a:endParaRPr lang="pt-BR" b="1">
            <a:solidFill>
              <a:schemeClr val="tx1">
                <a:lumMod val="75000"/>
                <a:lumOff val="25000"/>
              </a:schemeClr>
            </a:solidFill>
          </a:endParaRPr>
        </a:p>
      </dgm:t>
    </dgm:pt>
    <dgm:pt modelId="{B4F1A978-BCEF-4A9B-A93F-86C393A01B9D}">
      <dgm:prSet custT="1"/>
      <dgm:spPr/>
      <dgm:t>
        <a:bodyPr/>
        <a:lstStyle/>
        <a:p>
          <a:r>
            <a:rPr lang="pt-BR" sz="1200" b="1" dirty="0" smtClean="0">
              <a:solidFill>
                <a:schemeClr val="tx1">
                  <a:lumMod val="75000"/>
                  <a:lumOff val="25000"/>
                </a:schemeClr>
              </a:solidFill>
            </a:rPr>
            <a:t>Diagnóstico Empresarial Realizado (PEIEX).</a:t>
          </a:r>
          <a:endParaRPr lang="pt-BR" sz="1200" b="1" dirty="0">
            <a:solidFill>
              <a:schemeClr val="tx1">
                <a:lumMod val="75000"/>
                <a:lumOff val="25000"/>
              </a:schemeClr>
            </a:solidFill>
          </a:endParaRPr>
        </a:p>
      </dgm:t>
    </dgm:pt>
    <dgm:pt modelId="{7BEB25EA-9435-48A8-8684-785A0E45C51F}" type="parTrans" cxnId="{639C10BD-4399-46BE-BF75-BB18850DFE80}">
      <dgm:prSet/>
      <dgm:spPr/>
      <dgm:t>
        <a:bodyPr/>
        <a:lstStyle/>
        <a:p>
          <a:endParaRPr lang="pt-BR" b="1">
            <a:solidFill>
              <a:schemeClr val="tx1">
                <a:lumMod val="75000"/>
                <a:lumOff val="25000"/>
              </a:schemeClr>
            </a:solidFill>
          </a:endParaRPr>
        </a:p>
      </dgm:t>
    </dgm:pt>
    <dgm:pt modelId="{6E88334A-43F4-4983-A3EC-2EADB306B6E3}" type="sibTrans" cxnId="{639C10BD-4399-46BE-BF75-BB18850DFE80}">
      <dgm:prSet/>
      <dgm:spPr/>
      <dgm:t>
        <a:bodyPr/>
        <a:lstStyle/>
        <a:p>
          <a:endParaRPr lang="pt-BR" b="1">
            <a:solidFill>
              <a:schemeClr val="tx1">
                <a:lumMod val="75000"/>
                <a:lumOff val="25000"/>
              </a:schemeClr>
            </a:solidFill>
          </a:endParaRPr>
        </a:p>
      </dgm:t>
    </dgm:pt>
    <dgm:pt modelId="{CECE7C62-468A-4B8E-BA4B-FDC00CF3BAB5}">
      <dgm:prSet custT="1"/>
      <dgm:spPr/>
      <dgm:t>
        <a:bodyPr/>
        <a:lstStyle/>
        <a:p>
          <a:r>
            <a:rPr lang="pt-BR" sz="1200" b="1" dirty="0" smtClean="0">
              <a:solidFill>
                <a:schemeClr val="tx1">
                  <a:lumMod val="75000"/>
                  <a:lumOff val="25000"/>
                </a:schemeClr>
              </a:solidFill>
            </a:rPr>
            <a:t>Feira e Evento de Tecnologia e Inovação Apoiado</a:t>
          </a:r>
          <a:endParaRPr lang="pt-BR" sz="1200" b="1" dirty="0">
            <a:solidFill>
              <a:schemeClr val="tx1">
                <a:lumMod val="75000"/>
                <a:lumOff val="25000"/>
              </a:schemeClr>
            </a:solidFill>
          </a:endParaRPr>
        </a:p>
      </dgm:t>
    </dgm:pt>
    <dgm:pt modelId="{8DFBEA33-DE8C-480D-9C9C-13158F1AC7C9}" type="parTrans" cxnId="{E027D1BF-AD82-40F5-BF47-496E9E6859AB}">
      <dgm:prSet/>
      <dgm:spPr/>
      <dgm:t>
        <a:bodyPr/>
        <a:lstStyle/>
        <a:p>
          <a:endParaRPr lang="pt-BR" b="1">
            <a:solidFill>
              <a:schemeClr val="tx1">
                <a:lumMod val="75000"/>
                <a:lumOff val="25000"/>
              </a:schemeClr>
            </a:solidFill>
          </a:endParaRPr>
        </a:p>
      </dgm:t>
    </dgm:pt>
    <dgm:pt modelId="{CA978E3C-5F33-431B-A2D3-11C531E02BA4}" type="sibTrans" cxnId="{E027D1BF-AD82-40F5-BF47-496E9E6859AB}">
      <dgm:prSet/>
      <dgm:spPr/>
      <dgm:t>
        <a:bodyPr/>
        <a:lstStyle/>
        <a:p>
          <a:endParaRPr lang="pt-BR" b="1">
            <a:solidFill>
              <a:schemeClr val="tx1">
                <a:lumMod val="75000"/>
                <a:lumOff val="25000"/>
              </a:schemeClr>
            </a:solidFill>
          </a:endParaRPr>
        </a:p>
      </dgm:t>
    </dgm:pt>
    <dgm:pt modelId="{00851828-1CFC-4FAC-BA97-37080C6066A7}">
      <dgm:prSet custT="1"/>
      <dgm:spPr/>
      <dgm:t>
        <a:bodyPr/>
        <a:lstStyle/>
        <a:p>
          <a:r>
            <a:rPr lang="pt-BR" sz="1200" b="1" dirty="0" smtClean="0">
              <a:solidFill>
                <a:schemeClr val="tx1">
                  <a:lumMod val="75000"/>
                  <a:lumOff val="25000"/>
                </a:schemeClr>
              </a:solidFill>
            </a:rPr>
            <a:t>Missão Internacional Realizada</a:t>
          </a:r>
          <a:endParaRPr lang="pt-BR" sz="1200" b="1" dirty="0">
            <a:solidFill>
              <a:schemeClr val="tx1">
                <a:lumMod val="75000"/>
                <a:lumOff val="25000"/>
              </a:schemeClr>
            </a:solidFill>
          </a:endParaRPr>
        </a:p>
      </dgm:t>
    </dgm:pt>
    <dgm:pt modelId="{E383A319-A4F7-4AB1-8086-282FE9425B6B}" type="parTrans" cxnId="{68548D31-BD8F-42BC-A20E-006C8C58E63A}">
      <dgm:prSet/>
      <dgm:spPr/>
      <dgm:t>
        <a:bodyPr/>
        <a:lstStyle/>
        <a:p>
          <a:endParaRPr lang="pt-BR" b="1">
            <a:solidFill>
              <a:schemeClr val="tx1">
                <a:lumMod val="75000"/>
                <a:lumOff val="25000"/>
              </a:schemeClr>
            </a:solidFill>
          </a:endParaRPr>
        </a:p>
      </dgm:t>
    </dgm:pt>
    <dgm:pt modelId="{0CB9C274-A129-4B52-B48F-83A886C5C795}" type="sibTrans" cxnId="{68548D31-BD8F-42BC-A20E-006C8C58E63A}">
      <dgm:prSet/>
      <dgm:spPr/>
      <dgm:t>
        <a:bodyPr/>
        <a:lstStyle/>
        <a:p>
          <a:endParaRPr lang="pt-BR" b="1">
            <a:solidFill>
              <a:schemeClr val="tx1">
                <a:lumMod val="75000"/>
                <a:lumOff val="25000"/>
              </a:schemeClr>
            </a:solidFill>
          </a:endParaRPr>
        </a:p>
      </dgm:t>
    </dgm:pt>
    <dgm:pt modelId="{B8A6A60D-DEE4-4214-8B2C-F87635949B25}">
      <dgm:prSet custT="1"/>
      <dgm:spPr/>
      <dgm:t>
        <a:bodyPr/>
        <a:lstStyle/>
        <a:p>
          <a:r>
            <a:rPr lang="pt-BR" sz="1200" b="1" dirty="0" smtClean="0">
              <a:solidFill>
                <a:schemeClr val="tx1">
                  <a:lumMod val="75000"/>
                  <a:lumOff val="25000"/>
                </a:schemeClr>
              </a:solidFill>
            </a:rPr>
            <a:t>Missão Internacional Recebida</a:t>
          </a:r>
          <a:endParaRPr lang="pt-BR" sz="1200" b="1" dirty="0">
            <a:solidFill>
              <a:schemeClr val="tx1">
                <a:lumMod val="75000"/>
                <a:lumOff val="25000"/>
              </a:schemeClr>
            </a:solidFill>
          </a:endParaRPr>
        </a:p>
      </dgm:t>
    </dgm:pt>
    <dgm:pt modelId="{F699740D-6643-4FDB-AA58-C452AF31B3AD}" type="parTrans" cxnId="{A950338B-2C4C-4C18-8AD3-570722F57BCB}">
      <dgm:prSet/>
      <dgm:spPr/>
      <dgm:t>
        <a:bodyPr/>
        <a:lstStyle/>
        <a:p>
          <a:endParaRPr lang="pt-BR" b="1">
            <a:solidFill>
              <a:schemeClr val="tx1">
                <a:lumMod val="75000"/>
                <a:lumOff val="25000"/>
              </a:schemeClr>
            </a:solidFill>
          </a:endParaRPr>
        </a:p>
      </dgm:t>
    </dgm:pt>
    <dgm:pt modelId="{FF3A9A15-40D1-44F0-8ECC-048B25518316}" type="sibTrans" cxnId="{A950338B-2C4C-4C18-8AD3-570722F57BCB}">
      <dgm:prSet/>
      <dgm:spPr/>
      <dgm:t>
        <a:bodyPr/>
        <a:lstStyle/>
        <a:p>
          <a:endParaRPr lang="pt-BR" b="1">
            <a:solidFill>
              <a:schemeClr val="tx1">
                <a:lumMod val="75000"/>
                <a:lumOff val="25000"/>
              </a:schemeClr>
            </a:solidFill>
          </a:endParaRPr>
        </a:p>
      </dgm:t>
    </dgm:pt>
    <dgm:pt modelId="{8B1884A9-FC4D-4615-B1A2-05E1A9F286CC}">
      <dgm:prSet custT="1"/>
      <dgm:spPr/>
      <dgm:t>
        <a:bodyPr/>
        <a:lstStyle/>
        <a:p>
          <a:r>
            <a:rPr lang="pt-BR" sz="1200" b="1" dirty="0" smtClean="0">
              <a:solidFill>
                <a:schemeClr val="tx1">
                  <a:lumMod val="75000"/>
                  <a:lumOff val="25000"/>
                </a:schemeClr>
              </a:solidFill>
            </a:rPr>
            <a:t>Novo Mercado Identificado</a:t>
          </a:r>
          <a:endParaRPr lang="pt-BR" sz="1200" b="1" dirty="0">
            <a:solidFill>
              <a:schemeClr val="tx1">
                <a:lumMod val="75000"/>
                <a:lumOff val="25000"/>
              </a:schemeClr>
            </a:solidFill>
          </a:endParaRPr>
        </a:p>
      </dgm:t>
    </dgm:pt>
    <dgm:pt modelId="{D52E6918-9DD8-4830-A637-33EEE66A690F}" type="parTrans" cxnId="{FEB1892C-A4A4-474A-8C62-65B4EDC027D0}">
      <dgm:prSet/>
      <dgm:spPr/>
      <dgm:t>
        <a:bodyPr/>
        <a:lstStyle/>
        <a:p>
          <a:endParaRPr lang="pt-BR" b="1">
            <a:solidFill>
              <a:schemeClr val="tx1">
                <a:lumMod val="75000"/>
                <a:lumOff val="25000"/>
              </a:schemeClr>
            </a:solidFill>
          </a:endParaRPr>
        </a:p>
      </dgm:t>
    </dgm:pt>
    <dgm:pt modelId="{43548729-3791-4301-A8AF-D2E00C7576B7}" type="sibTrans" cxnId="{FEB1892C-A4A4-474A-8C62-65B4EDC027D0}">
      <dgm:prSet/>
      <dgm:spPr/>
      <dgm:t>
        <a:bodyPr/>
        <a:lstStyle/>
        <a:p>
          <a:endParaRPr lang="pt-BR" b="1">
            <a:solidFill>
              <a:schemeClr val="tx1">
                <a:lumMod val="75000"/>
                <a:lumOff val="25000"/>
              </a:schemeClr>
            </a:solidFill>
          </a:endParaRPr>
        </a:p>
      </dgm:t>
    </dgm:pt>
    <dgm:pt modelId="{59EAE3B1-BE56-485B-8A3B-4743D601502D}">
      <dgm:prSet custT="1"/>
      <dgm:spPr/>
      <dgm:t>
        <a:bodyPr/>
        <a:lstStyle/>
        <a:p>
          <a:r>
            <a:rPr lang="pt-BR" sz="1200" b="1" dirty="0" smtClean="0">
              <a:solidFill>
                <a:schemeClr val="tx1">
                  <a:lumMod val="75000"/>
                  <a:lumOff val="25000"/>
                </a:schemeClr>
              </a:solidFill>
            </a:rPr>
            <a:t>Oficina de Capacitação de Empresários Realizada </a:t>
          </a:r>
          <a:endParaRPr lang="pt-BR" sz="1200" b="1" dirty="0">
            <a:solidFill>
              <a:schemeClr val="tx1">
                <a:lumMod val="75000"/>
                <a:lumOff val="25000"/>
              </a:schemeClr>
            </a:solidFill>
          </a:endParaRPr>
        </a:p>
      </dgm:t>
    </dgm:pt>
    <dgm:pt modelId="{B5008E19-D442-4F2B-BC7B-386DDBBDFA17}" type="parTrans" cxnId="{9F424989-7536-4CA0-8FB0-6091F2769B83}">
      <dgm:prSet/>
      <dgm:spPr/>
      <dgm:t>
        <a:bodyPr/>
        <a:lstStyle/>
        <a:p>
          <a:endParaRPr lang="pt-BR" b="1">
            <a:solidFill>
              <a:schemeClr val="tx1">
                <a:lumMod val="75000"/>
                <a:lumOff val="25000"/>
              </a:schemeClr>
            </a:solidFill>
          </a:endParaRPr>
        </a:p>
      </dgm:t>
    </dgm:pt>
    <dgm:pt modelId="{DCFB745C-0359-47F0-AC7B-3FC9C42C0925}" type="sibTrans" cxnId="{9F424989-7536-4CA0-8FB0-6091F2769B83}">
      <dgm:prSet/>
      <dgm:spPr/>
      <dgm:t>
        <a:bodyPr/>
        <a:lstStyle/>
        <a:p>
          <a:endParaRPr lang="pt-BR" b="1">
            <a:solidFill>
              <a:schemeClr val="tx1">
                <a:lumMod val="75000"/>
                <a:lumOff val="25000"/>
              </a:schemeClr>
            </a:solidFill>
          </a:endParaRPr>
        </a:p>
      </dgm:t>
    </dgm:pt>
    <dgm:pt modelId="{127CDF05-48E2-4FEF-AB1F-644F258FA06F}">
      <dgm:prSet custT="1"/>
      <dgm:spPr/>
      <dgm:t>
        <a:bodyPr/>
        <a:lstStyle/>
        <a:p>
          <a:r>
            <a:rPr lang="pt-BR" sz="1200" b="1" dirty="0" smtClean="0">
              <a:solidFill>
                <a:schemeClr val="tx1">
                  <a:lumMod val="75000"/>
                  <a:lumOff val="25000"/>
                </a:schemeClr>
              </a:solidFill>
            </a:rPr>
            <a:t>Plano de Internacionalização Elaborado</a:t>
          </a:r>
          <a:endParaRPr lang="pt-BR" sz="1200" b="1" dirty="0">
            <a:solidFill>
              <a:schemeClr val="tx1">
                <a:lumMod val="75000"/>
                <a:lumOff val="25000"/>
              </a:schemeClr>
            </a:solidFill>
          </a:endParaRPr>
        </a:p>
      </dgm:t>
    </dgm:pt>
    <dgm:pt modelId="{2EA914D6-58E1-4C80-8816-5ABBC4C1B73F}" type="parTrans" cxnId="{4DFC6AAB-FD93-4CB2-BFB8-7F0DCA22A05C}">
      <dgm:prSet/>
      <dgm:spPr/>
      <dgm:t>
        <a:bodyPr/>
        <a:lstStyle/>
        <a:p>
          <a:endParaRPr lang="pt-BR" b="1">
            <a:solidFill>
              <a:schemeClr val="tx1">
                <a:lumMod val="75000"/>
                <a:lumOff val="25000"/>
              </a:schemeClr>
            </a:solidFill>
          </a:endParaRPr>
        </a:p>
      </dgm:t>
    </dgm:pt>
    <dgm:pt modelId="{E5F40F4B-7CB6-4474-96A2-958048357C4C}" type="sibTrans" cxnId="{4DFC6AAB-FD93-4CB2-BFB8-7F0DCA22A05C}">
      <dgm:prSet/>
      <dgm:spPr/>
      <dgm:t>
        <a:bodyPr/>
        <a:lstStyle/>
        <a:p>
          <a:endParaRPr lang="pt-BR" b="1">
            <a:solidFill>
              <a:schemeClr val="tx1">
                <a:lumMod val="75000"/>
                <a:lumOff val="25000"/>
              </a:schemeClr>
            </a:solidFill>
          </a:endParaRPr>
        </a:p>
      </dgm:t>
    </dgm:pt>
    <dgm:pt modelId="{8B751200-DD97-4B4C-B9B2-A1BC0038DE42}">
      <dgm:prSet custT="1"/>
      <dgm:spPr/>
      <dgm:t>
        <a:bodyPr/>
        <a:lstStyle/>
        <a:p>
          <a:r>
            <a:rPr lang="pt-BR" sz="1200" b="1" dirty="0" smtClean="0">
              <a:solidFill>
                <a:schemeClr val="tx1">
                  <a:lumMod val="75000"/>
                  <a:lumOff val="25000"/>
                </a:schemeClr>
              </a:solidFill>
            </a:rPr>
            <a:t>Potencial Investidor Identificado</a:t>
          </a:r>
          <a:endParaRPr lang="pt-BR" sz="1200" b="1" dirty="0">
            <a:solidFill>
              <a:schemeClr val="tx1">
                <a:lumMod val="75000"/>
                <a:lumOff val="25000"/>
              </a:schemeClr>
            </a:solidFill>
          </a:endParaRPr>
        </a:p>
      </dgm:t>
    </dgm:pt>
    <dgm:pt modelId="{1B904E79-AF90-46AF-8508-2AF3DA18DE8C}" type="parTrans" cxnId="{731E4A3A-8EBD-4152-BE08-C65FFFBE9E65}">
      <dgm:prSet/>
      <dgm:spPr/>
      <dgm:t>
        <a:bodyPr/>
        <a:lstStyle/>
        <a:p>
          <a:endParaRPr lang="pt-BR" b="1">
            <a:solidFill>
              <a:schemeClr val="tx1">
                <a:lumMod val="75000"/>
                <a:lumOff val="25000"/>
              </a:schemeClr>
            </a:solidFill>
          </a:endParaRPr>
        </a:p>
      </dgm:t>
    </dgm:pt>
    <dgm:pt modelId="{ED66172C-CEF3-4934-8F0D-47BBC25412B6}" type="sibTrans" cxnId="{731E4A3A-8EBD-4152-BE08-C65FFFBE9E65}">
      <dgm:prSet/>
      <dgm:spPr/>
      <dgm:t>
        <a:bodyPr/>
        <a:lstStyle/>
        <a:p>
          <a:endParaRPr lang="pt-BR" b="1">
            <a:solidFill>
              <a:schemeClr val="tx1">
                <a:lumMod val="75000"/>
                <a:lumOff val="25000"/>
              </a:schemeClr>
            </a:solidFill>
          </a:endParaRPr>
        </a:p>
      </dgm:t>
    </dgm:pt>
    <dgm:pt modelId="{AA9EA9A0-1408-42B2-9120-32648244B61A}" type="pres">
      <dgm:prSet presAssocID="{FA0788C4-BC70-4DEB-BAE1-3EB2278FAB99}" presName="diagram" presStyleCnt="0">
        <dgm:presLayoutVars>
          <dgm:chPref val="1"/>
          <dgm:dir/>
          <dgm:animOne val="branch"/>
          <dgm:animLvl val="lvl"/>
          <dgm:resizeHandles val="exact"/>
        </dgm:presLayoutVars>
      </dgm:prSet>
      <dgm:spPr/>
      <dgm:t>
        <a:bodyPr/>
        <a:lstStyle/>
        <a:p>
          <a:endParaRPr lang="pt-BR"/>
        </a:p>
      </dgm:t>
    </dgm:pt>
    <dgm:pt modelId="{94D5DD19-3205-4E8D-B51D-58038357EF09}" type="pres">
      <dgm:prSet presAssocID="{BD60A26C-72EA-4686-9A42-65AD3B9739AB}" presName="root1" presStyleCnt="0"/>
      <dgm:spPr/>
      <dgm:t>
        <a:bodyPr/>
        <a:lstStyle/>
        <a:p>
          <a:endParaRPr lang="pt-BR"/>
        </a:p>
      </dgm:t>
    </dgm:pt>
    <dgm:pt modelId="{8C67A080-FE62-4F8D-8A99-F41883FE17EE}" type="pres">
      <dgm:prSet presAssocID="{BD60A26C-72EA-4686-9A42-65AD3B9739AB}" presName="LevelOneTextNode" presStyleLbl="node0" presStyleIdx="0" presStyleCnt="1" custScaleX="297381" custScaleY="528556" custLinFactX="-70708" custLinFactNeighborX="-100000" custLinFactNeighborY="-60301">
        <dgm:presLayoutVars>
          <dgm:chPref val="3"/>
        </dgm:presLayoutVars>
      </dgm:prSet>
      <dgm:spPr/>
      <dgm:t>
        <a:bodyPr/>
        <a:lstStyle/>
        <a:p>
          <a:endParaRPr lang="pt-BR"/>
        </a:p>
      </dgm:t>
    </dgm:pt>
    <dgm:pt modelId="{4539C6A9-9010-451A-B18E-E1432013F807}" type="pres">
      <dgm:prSet presAssocID="{BD60A26C-72EA-4686-9A42-65AD3B9739AB}" presName="level2hierChild" presStyleCnt="0"/>
      <dgm:spPr/>
      <dgm:t>
        <a:bodyPr/>
        <a:lstStyle/>
        <a:p>
          <a:endParaRPr lang="pt-BR"/>
        </a:p>
      </dgm:t>
    </dgm:pt>
    <dgm:pt modelId="{05F80512-9A33-42D4-AF81-755104290E56}" type="pres">
      <dgm:prSet presAssocID="{87736DBB-B391-4BB0-AFA4-A078042883E3}" presName="conn2-1" presStyleLbl="parChTrans1D2" presStyleIdx="0" presStyleCnt="1"/>
      <dgm:spPr/>
      <dgm:t>
        <a:bodyPr/>
        <a:lstStyle/>
        <a:p>
          <a:endParaRPr lang="pt-BR"/>
        </a:p>
      </dgm:t>
    </dgm:pt>
    <dgm:pt modelId="{35661F8C-B035-4194-9656-91210CB59E22}" type="pres">
      <dgm:prSet presAssocID="{87736DBB-B391-4BB0-AFA4-A078042883E3}" presName="connTx" presStyleLbl="parChTrans1D2" presStyleIdx="0" presStyleCnt="1"/>
      <dgm:spPr/>
      <dgm:t>
        <a:bodyPr/>
        <a:lstStyle/>
        <a:p>
          <a:endParaRPr lang="pt-BR"/>
        </a:p>
      </dgm:t>
    </dgm:pt>
    <dgm:pt modelId="{D264253E-2A4E-4EBC-9F23-45F71049D896}" type="pres">
      <dgm:prSet presAssocID="{6F851459-6908-4290-8AD2-3D5AC4152CA3}" presName="root2" presStyleCnt="0"/>
      <dgm:spPr/>
      <dgm:t>
        <a:bodyPr/>
        <a:lstStyle/>
        <a:p>
          <a:endParaRPr lang="pt-BR"/>
        </a:p>
      </dgm:t>
    </dgm:pt>
    <dgm:pt modelId="{21DC8A79-3BCE-4C9F-8DCE-048AC929749F}" type="pres">
      <dgm:prSet presAssocID="{6F851459-6908-4290-8AD2-3D5AC4152CA3}" presName="LevelTwoTextNode" presStyleLbl="node2" presStyleIdx="0" presStyleCnt="1" custScaleX="294487" custScaleY="355371" custLinFactNeighborX="-52076" custLinFactNeighborY="-57463">
        <dgm:presLayoutVars>
          <dgm:chPref val="3"/>
        </dgm:presLayoutVars>
      </dgm:prSet>
      <dgm:spPr/>
      <dgm:t>
        <a:bodyPr/>
        <a:lstStyle/>
        <a:p>
          <a:endParaRPr lang="pt-BR"/>
        </a:p>
      </dgm:t>
    </dgm:pt>
    <dgm:pt modelId="{A5A44057-4E04-4257-BA67-6C82652292AA}" type="pres">
      <dgm:prSet presAssocID="{6F851459-6908-4290-8AD2-3D5AC4152CA3}" presName="level3hierChild" presStyleCnt="0"/>
      <dgm:spPr/>
      <dgm:t>
        <a:bodyPr/>
        <a:lstStyle/>
        <a:p>
          <a:endParaRPr lang="pt-BR"/>
        </a:p>
      </dgm:t>
    </dgm:pt>
    <dgm:pt modelId="{8BA2661D-36F7-4204-9F78-B5C683168F6F}" type="pres">
      <dgm:prSet presAssocID="{7BEB25EA-9435-48A8-8684-785A0E45C51F}" presName="conn2-1" presStyleLbl="parChTrans1D3" presStyleIdx="0" presStyleCnt="14"/>
      <dgm:spPr/>
      <dgm:t>
        <a:bodyPr/>
        <a:lstStyle/>
        <a:p>
          <a:endParaRPr lang="pt-BR"/>
        </a:p>
      </dgm:t>
    </dgm:pt>
    <dgm:pt modelId="{767904DC-4D8D-4718-816D-B8CD79F300E3}" type="pres">
      <dgm:prSet presAssocID="{7BEB25EA-9435-48A8-8684-785A0E45C51F}" presName="connTx" presStyleLbl="parChTrans1D3" presStyleIdx="0" presStyleCnt="14"/>
      <dgm:spPr/>
      <dgm:t>
        <a:bodyPr/>
        <a:lstStyle/>
        <a:p>
          <a:endParaRPr lang="pt-BR"/>
        </a:p>
      </dgm:t>
    </dgm:pt>
    <dgm:pt modelId="{5F1FB30C-C000-45CB-9B01-BE8B2E7DD228}" type="pres">
      <dgm:prSet presAssocID="{B4F1A978-BCEF-4A9B-A93F-86C393A01B9D}" presName="root2" presStyleCnt="0"/>
      <dgm:spPr/>
      <dgm:t>
        <a:bodyPr/>
        <a:lstStyle/>
        <a:p>
          <a:endParaRPr lang="pt-BR"/>
        </a:p>
      </dgm:t>
    </dgm:pt>
    <dgm:pt modelId="{0C0E52F3-5E8F-47ED-856C-0F032FE0BEF7}" type="pres">
      <dgm:prSet presAssocID="{B4F1A978-BCEF-4A9B-A93F-86C393A01B9D}" presName="LevelTwoTextNode" presStyleLbl="node3" presStyleIdx="0" presStyleCnt="14" custScaleX="833279" custLinFactX="85263" custLinFactNeighborX="100000" custLinFactNeighborY="-4842">
        <dgm:presLayoutVars>
          <dgm:chPref val="3"/>
        </dgm:presLayoutVars>
      </dgm:prSet>
      <dgm:spPr/>
      <dgm:t>
        <a:bodyPr/>
        <a:lstStyle/>
        <a:p>
          <a:endParaRPr lang="pt-BR"/>
        </a:p>
      </dgm:t>
    </dgm:pt>
    <dgm:pt modelId="{7361F5F2-628A-4BC5-8DBA-17085F58340E}" type="pres">
      <dgm:prSet presAssocID="{B4F1A978-BCEF-4A9B-A93F-86C393A01B9D}" presName="level3hierChild" presStyleCnt="0"/>
      <dgm:spPr/>
      <dgm:t>
        <a:bodyPr/>
        <a:lstStyle/>
        <a:p>
          <a:endParaRPr lang="pt-BR"/>
        </a:p>
      </dgm:t>
    </dgm:pt>
    <dgm:pt modelId="{AA24B462-BAB8-479E-95E0-B9CC93D36038}" type="pres">
      <dgm:prSet presAssocID="{204757A6-75ED-4A06-8262-F3710EBB7B9D}" presName="conn2-1" presStyleLbl="parChTrans1D3" presStyleIdx="1" presStyleCnt="14"/>
      <dgm:spPr/>
      <dgm:t>
        <a:bodyPr/>
        <a:lstStyle/>
        <a:p>
          <a:endParaRPr lang="pt-BR"/>
        </a:p>
      </dgm:t>
    </dgm:pt>
    <dgm:pt modelId="{703BF866-B703-4DC8-AEEB-DB01A42D2A18}" type="pres">
      <dgm:prSet presAssocID="{204757A6-75ED-4A06-8262-F3710EBB7B9D}" presName="connTx" presStyleLbl="parChTrans1D3" presStyleIdx="1" presStyleCnt="14"/>
      <dgm:spPr/>
      <dgm:t>
        <a:bodyPr/>
        <a:lstStyle/>
        <a:p>
          <a:endParaRPr lang="pt-BR"/>
        </a:p>
      </dgm:t>
    </dgm:pt>
    <dgm:pt modelId="{6483D305-66B2-44F0-9620-C1FB9C419223}" type="pres">
      <dgm:prSet presAssocID="{8CDCDE1A-6A4B-4811-9029-67B060F7DB7B}" presName="root2" presStyleCnt="0"/>
      <dgm:spPr/>
      <dgm:t>
        <a:bodyPr/>
        <a:lstStyle/>
        <a:p>
          <a:endParaRPr lang="pt-BR"/>
        </a:p>
      </dgm:t>
    </dgm:pt>
    <dgm:pt modelId="{7E3711CF-D628-4336-B68C-7E00F4131872}" type="pres">
      <dgm:prSet presAssocID="{8CDCDE1A-6A4B-4811-9029-67B060F7DB7B}" presName="LevelTwoTextNode" presStyleLbl="node3" presStyleIdx="1" presStyleCnt="14" custScaleX="833279" custLinFactNeighborX="74058" custLinFactNeighborY="-4842">
        <dgm:presLayoutVars>
          <dgm:chPref val="3"/>
        </dgm:presLayoutVars>
      </dgm:prSet>
      <dgm:spPr/>
      <dgm:t>
        <a:bodyPr/>
        <a:lstStyle/>
        <a:p>
          <a:endParaRPr lang="pt-BR"/>
        </a:p>
      </dgm:t>
    </dgm:pt>
    <dgm:pt modelId="{845B2316-CA9B-4FEE-B7E7-625B89538BA9}" type="pres">
      <dgm:prSet presAssocID="{8CDCDE1A-6A4B-4811-9029-67B060F7DB7B}" presName="level3hierChild" presStyleCnt="0"/>
      <dgm:spPr/>
      <dgm:t>
        <a:bodyPr/>
        <a:lstStyle/>
        <a:p>
          <a:endParaRPr lang="pt-BR"/>
        </a:p>
      </dgm:t>
    </dgm:pt>
    <dgm:pt modelId="{6262B866-7B9E-4707-A3EE-661F6A1358A8}" type="pres">
      <dgm:prSet presAssocID="{67DB8212-B579-4C73-B12E-0ECA5DC47199}" presName="conn2-1" presStyleLbl="parChTrans1D3" presStyleIdx="2" presStyleCnt="14"/>
      <dgm:spPr/>
      <dgm:t>
        <a:bodyPr/>
        <a:lstStyle/>
        <a:p>
          <a:endParaRPr lang="pt-BR"/>
        </a:p>
      </dgm:t>
    </dgm:pt>
    <dgm:pt modelId="{A9320594-7958-483A-95BA-225AF8C410E5}" type="pres">
      <dgm:prSet presAssocID="{67DB8212-B579-4C73-B12E-0ECA5DC47199}" presName="connTx" presStyleLbl="parChTrans1D3" presStyleIdx="2" presStyleCnt="14"/>
      <dgm:spPr/>
      <dgm:t>
        <a:bodyPr/>
        <a:lstStyle/>
        <a:p>
          <a:endParaRPr lang="pt-BR"/>
        </a:p>
      </dgm:t>
    </dgm:pt>
    <dgm:pt modelId="{B9B53BD3-92AF-47D9-8E5B-36B73DEF0844}" type="pres">
      <dgm:prSet presAssocID="{AE104EC5-D5B7-4FFB-9C42-E865823544D5}" presName="root2" presStyleCnt="0"/>
      <dgm:spPr/>
      <dgm:t>
        <a:bodyPr/>
        <a:lstStyle/>
        <a:p>
          <a:endParaRPr lang="pt-BR"/>
        </a:p>
      </dgm:t>
    </dgm:pt>
    <dgm:pt modelId="{AFBE933F-5AD5-4BA1-8C00-4E007D17C8A9}" type="pres">
      <dgm:prSet presAssocID="{AE104EC5-D5B7-4FFB-9C42-E865823544D5}" presName="LevelTwoTextNode" presStyleLbl="node3" presStyleIdx="2" presStyleCnt="14" custScaleX="833279" custLinFactX="85263" custLinFactNeighborX="100000" custLinFactNeighborY="-4842">
        <dgm:presLayoutVars>
          <dgm:chPref val="3"/>
        </dgm:presLayoutVars>
      </dgm:prSet>
      <dgm:spPr/>
      <dgm:t>
        <a:bodyPr/>
        <a:lstStyle/>
        <a:p>
          <a:endParaRPr lang="pt-BR"/>
        </a:p>
      </dgm:t>
    </dgm:pt>
    <dgm:pt modelId="{AAB62A38-479C-44AD-B6BD-1A6B1B1E5122}" type="pres">
      <dgm:prSet presAssocID="{AE104EC5-D5B7-4FFB-9C42-E865823544D5}" presName="level3hierChild" presStyleCnt="0"/>
      <dgm:spPr/>
      <dgm:t>
        <a:bodyPr/>
        <a:lstStyle/>
        <a:p>
          <a:endParaRPr lang="pt-BR"/>
        </a:p>
      </dgm:t>
    </dgm:pt>
    <dgm:pt modelId="{264AE8B9-6969-4CAB-8F56-8BB21584E28B}" type="pres">
      <dgm:prSet presAssocID="{B60479FD-B914-4ED0-8514-32BE3B712DB4}" presName="conn2-1" presStyleLbl="parChTrans1D3" presStyleIdx="3" presStyleCnt="14"/>
      <dgm:spPr/>
      <dgm:t>
        <a:bodyPr/>
        <a:lstStyle/>
        <a:p>
          <a:endParaRPr lang="pt-BR"/>
        </a:p>
      </dgm:t>
    </dgm:pt>
    <dgm:pt modelId="{BECE5B5E-61AD-49F3-A7C3-387FF53F1D1F}" type="pres">
      <dgm:prSet presAssocID="{B60479FD-B914-4ED0-8514-32BE3B712DB4}" presName="connTx" presStyleLbl="parChTrans1D3" presStyleIdx="3" presStyleCnt="14"/>
      <dgm:spPr/>
      <dgm:t>
        <a:bodyPr/>
        <a:lstStyle/>
        <a:p>
          <a:endParaRPr lang="pt-BR"/>
        </a:p>
      </dgm:t>
    </dgm:pt>
    <dgm:pt modelId="{65C33CF2-850A-485D-8B56-38F7A2AEB750}" type="pres">
      <dgm:prSet presAssocID="{0BE7ABA7-CE8D-4CC4-B1E4-010EE3136E3F}" presName="root2" presStyleCnt="0"/>
      <dgm:spPr/>
      <dgm:t>
        <a:bodyPr/>
        <a:lstStyle/>
        <a:p>
          <a:endParaRPr lang="pt-BR"/>
        </a:p>
      </dgm:t>
    </dgm:pt>
    <dgm:pt modelId="{BF7F9B94-DD20-4055-96E0-35BD47F368B2}" type="pres">
      <dgm:prSet presAssocID="{0BE7ABA7-CE8D-4CC4-B1E4-010EE3136E3F}" presName="LevelTwoTextNode" presStyleLbl="node3" presStyleIdx="3" presStyleCnt="14" custScaleX="833279" custLinFactX="85263" custLinFactNeighborX="100000" custLinFactNeighborY="-4842">
        <dgm:presLayoutVars>
          <dgm:chPref val="3"/>
        </dgm:presLayoutVars>
      </dgm:prSet>
      <dgm:spPr/>
      <dgm:t>
        <a:bodyPr/>
        <a:lstStyle/>
        <a:p>
          <a:endParaRPr lang="pt-BR"/>
        </a:p>
      </dgm:t>
    </dgm:pt>
    <dgm:pt modelId="{82DBCB17-CD9F-4B95-8A77-D519A4DE46FF}" type="pres">
      <dgm:prSet presAssocID="{0BE7ABA7-CE8D-4CC4-B1E4-010EE3136E3F}" presName="level3hierChild" presStyleCnt="0"/>
      <dgm:spPr/>
      <dgm:t>
        <a:bodyPr/>
        <a:lstStyle/>
        <a:p>
          <a:endParaRPr lang="pt-BR"/>
        </a:p>
      </dgm:t>
    </dgm:pt>
    <dgm:pt modelId="{B5381506-7E33-43EB-9D8B-6DEC41DFE2C0}" type="pres">
      <dgm:prSet presAssocID="{8E731C15-22E2-4B43-83E9-4790B980AF7F}" presName="conn2-1" presStyleLbl="parChTrans1D3" presStyleIdx="4" presStyleCnt="14"/>
      <dgm:spPr/>
      <dgm:t>
        <a:bodyPr/>
        <a:lstStyle/>
        <a:p>
          <a:endParaRPr lang="pt-BR"/>
        </a:p>
      </dgm:t>
    </dgm:pt>
    <dgm:pt modelId="{F58C0191-15B5-40E8-862E-FCC5CDE4DCF1}" type="pres">
      <dgm:prSet presAssocID="{8E731C15-22E2-4B43-83E9-4790B980AF7F}" presName="connTx" presStyleLbl="parChTrans1D3" presStyleIdx="4" presStyleCnt="14"/>
      <dgm:spPr/>
      <dgm:t>
        <a:bodyPr/>
        <a:lstStyle/>
        <a:p>
          <a:endParaRPr lang="pt-BR"/>
        </a:p>
      </dgm:t>
    </dgm:pt>
    <dgm:pt modelId="{9CFA564D-BDC0-4CD8-9154-C4965EBB15F5}" type="pres">
      <dgm:prSet presAssocID="{855994DD-99C1-4BF0-AFFF-4617A18BFC63}" presName="root2" presStyleCnt="0"/>
      <dgm:spPr/>
      <dgm:t>
        <a:bodyPr/>
        <a:lstStyle/>
        <a:p>
          <a:endParaRPr lang="pt-BR"/>
        </a:p>
      </dgm:t>
    </dgm:pt>
    <dgm:pt modelId="{3F630EA8-DF77-42DA-956C-9045BBB1F913}" type="pres">
      <dgm:prSet presAssocID="{855994DD-99C1-4BF0-AFFF-4617A18BFC63}" presName="LevelTwoTextNode" presStyleLbl="node3" presStyleIdx="4" presStyleCnt="14" custScaleX="833279" custLinFactX="85263" custLinFactNeighborX="100000" custLinFactNeighborY="-4842">
        <dgm:presLayoutVars>
          <dgm:chPref val="3"/>
        </dgm:presLayoutVars>
      </dgm:prSet>
      <dgm:spPr/>
      <dgm:t>
        <a:bodyPr/>
        <a:lstStyle/>
        <a:p>
          <a:endParaRPr lang="pt-BR"/>
        </a:p>
      </dgm:t>
    </dgm:pt>
    <dgm:pt modelId="{03B20430-FD9A-4807-BA33-2B23F9A6779B}" type="pres">
      <dgm:prSet presAssocID="{855994DD-99C1-4BF0-AFFF-4617A18BFC63}" presName="level3hierChild" presStyleCnt="0"/>
      <dgm:spPr/>
      <dgm:t>
        <a:bodyPr/>
        <a:lstStyle/>
        <a:p>
          <a:endParaRPr lang="pt-BR"/>
        </a:p>
      </dgm:t>
    </dgm:pt>
    <dgm:pt modelId="{F831114A-4B42-4C9E-A224-E5785C03125D}" type="pres">
      <dgm:prSet presAssocID="{EBE2E64B-C2A7-4878-95DE-AFD88F7BA5FC}" presName="conn2-1" presStyleLbl="parChTrans1D3" presStyleIdx="5" presStyleCnt="14"/>
      <dgm:spPr/>
      <dgm:t>
        <a:bodyPr/>
        <a:lstStyle/>
        <a:p>
          <a:endParaRPr lang="pt-BR"/>
        </a:p>
      </dgm:t>
    </dgm:pt>
    <dgm:pt modelId="{AF74A339-D07E-45DC-A89D-76D045E9DDAB}" type="pres">
      <dgm:prSet presAssocID="{EBE2E64B-C2A7-4878-95DE-AFD88F7BA5FC}" presName="connTx" presStyleLbl="parChTrans1D3" presStyleIdx="5" presStyleCnt="14"/>
      <dgm:spPr/>
      <dgm:t>
        <a:bodyPr/>
        <a:lstStyle/>
        <a:p>
          <a:endParaRPr lang="pt-BR"/>
        </a:p>
      </dgm:t>
    </dgm:pt>
    <dgm:pt modelId="{A764D067-2512-41F1-B4DC-80CCEEFD4534}" type="pres">
      <dgm:prSet presAssocID="{C19F6BD3-F880-4EE1-A67C-F4AF2D32C4BB}" presName="root2" presStyleCnt="0"/>
      <dgm:spPr/>
      <dgm:t>
        <a:bodyPr/>
        <a:lstStyle/>
        <a:p>
          <a:endParaRPr lang="pt-BR"/>
        </a:p>
      </dgm:t>
    </dgm:pt>
    <dgm:pt modelId="{8C929576-B708-4DA9-BA7B-F4C4F1550EC6}" type="pres">
      <dgm:prSet presAssocID="{C19F6BD3-F880-4EE1-A67C-F4AF2D32C4BB}" presName="LevelTwoTextNode" presStyleLbl="node3" presStyleIdx="5" presStyleCnt="14" custScaleX="833279" custLinFactX="85263" custLinFactNeighborX="100000" custLinFactNeighborY="-4842">
        <dgm:presLayoutVars>
          <dgm:chPref val="3"/>
        </dgm:presLayoutVars>
      </dgm:prSet>
      <dgm:spPr/>
      <dgm:t>
        <a:bodyPr/>
        <a:lstStyle/>
        <a:p>
          <a:endParaRPr lang="pt-BR"/>
        </a:p>
      </dgm:t>
    </dgm:pt>
    <dgm:pt modelId="{CF690DEA-5ED0-49FF-8D8F-C664D0268988}" type="pres">
      <dgm:prSet presAssocID="{C19F6BD3-F880-4EE1-A67C-F4AF2D32C4BB}" presName="level3hierChild" presStyleCnt="0"/>
      <dgm:spPr/>
      <dgm:t>
        <a:bodyPr/>
        <a:lstStyle/>
        <a:p>
          <a:endParaRPr lang="pt-BR"/>
        </a:p>
      </dgm:t>
    </dgm:pt>
    <dgm:pt modelId="{54D2F4DD-1079-4CD8-A271-30961C976D69}" type="pres">
      <dgm:prSet presAssocID="{50DE8FC7-2A46-4360-8EC0-98CFB6CF69DC}" presName="conn2-1" presStyleLbl="parChTrans1D3" presStyleIdx="6" presStyleCnt="14"/>
      <dgm:spPr/>
      <dgm:t>
        <a:bodyPr/>
        <a:lstStyle/>
        <a:p>
          <a:endParaRPr lang="pt-BR"/>
        </a:p>
      </dgm:t>
    </dgm:pt>
    <dgm:pt modelId="{20AB3CA6-EC2E-4143-8898-686B102A27ED}" type="pres">
      <dgm:prSet presAssocID="{50DE8FC7-2A46-4360-8EC0-98CFB6CF69DC}" presName="connTx" presStyleLbl="parChTrans1D3" presStyleIdx="6" presStyleCnt="14"/>
      <dgm:spPr/>
      <dgm:t>
        <a:bodyPr/>
        <a:lstStyle/>
        <a:p>
          <a:endParaRPr lang="pt-BR"/>
        </a:p>
      </dgm:t>
    </dgm:pt>
    <dgm:pt modelId="{50464CB2-A237-4817-8C84-7260D2E1CCB0}" type="pres">
      <dgm:prSet presAssocID="{985AAC7B-F782-427D-B589-E88D9948BC35}" presName="root2" presStyleCnt="0"/>
      <dgm:spPr/>
      <dgm:t>
        <a:bodyPr/>
        <a:lstStyle/>
        <a:p>
          <a:endParaRPr lang="pt-BR"/>
        </a:p>
      </dgm:t>
    </dgm:pt>
    <dgm:pt modelId="{15B532B7-901A-45CA-B816-AB0FA65B6A94}" type="pres">
      <dgm:prSet presAssocID="{985AAC7B-F782-427D-B589-E88D9948BC35}" presName="LevelTwoTextNode" presStyleLbl="node3" presStyleIdx="6" presStyleCnt="14" custScaleX="833279" custLinFactX="85263" custLinFactNeighborX="100000" custLinFactNeighborY="-4842">
        <dgm:presLayoutVars>
          <dgm:chPref val="3"/>
        </dgm:presLayoutVars>
      </dgm:prSet>
      <dgm:spPr/>
      <dgm:t>
        <a:bodyPr/>
        <a:lstStyle/>
        <a:p>
          <a:endParaRPr lang="pt-BR"/>
        </a:p>
      </dgm:t>
    </dgm:pt>
    <dgm:pt modelId="{0C3D94C4-6919-4632-8B7E-87C9A60EFFF8}" type="pres">
      <dgm:prSet presAssocID="{985AAC7B-F782-427D-B589-E88D9948BC35}" presName="level3hierChild" presStyleCnt="0"/>
      <dgm:spPr/>
      <dgm:t>
        <a:bodyPr/>
        <a:lstStyle/>
        <a:p>
          <a:endParaRPr lang="pt-BR"/>
        </a:p>
      </dgm:t>
    </dgm:pt>
    <dgm:pt modelId="{A8DBC406-8E10-4341-BCE7-49A84B03A537}" type="pres">
      <dgm:prSet presAssocID="{8DFBEA33-DE8C-480D-9C9C-13158F1AC7C9}" presName="conn2-1" presStyleLbl="parChTrans1D3" presStyleIdx="7" presStyleCnt="14"/>
      <dgm:spPr/>
      <dgm:t>
        <a:bodyPr/>
        <a:lstStyle/>
        <a:p>
          <a:endParaRPr lang="pt-BR"/>
        </a:p>
      </dgm:t>
    </dgm:pt>
    <dgm:pt modelId="{176EF9E1-3F09-4063-A7E3-F0410CB7BC27}" type="pres">
      <dgm:prSet presAssocID="{8DFBEA33-DE8C-480D-9C9C-13158F1AC7C9}" presName="connTx" presStyleLbl="parChTrans1D3" presStyleIdx="7" presStyleCnt="14"/>
      <dgm:spPr/>
      <dgm:t>
        <a:bodyPr/>
        <a:lstStyle/>
        <a:p>
          <a:endParaRPr lang="pt-BR"/>
        </a:p>
      </dgm:t>
    </dgm:pt>
    <dgm:pt modelId="{511AFCF6-CF10-48B8-9842-D4685D12B6CE}" type="pres">
      <dgm:prSet presAssocID="{CECE7C62-468A-4B8E-BA4B-FDC00CF3BAB5}" presName="root2" presStyleCnt="0"/>
      <dgm:spPr/>
      <dgm:t>
        <a:bodyPr/>
        <a:lstStyle/>
        <a:p>
          <a:endParaRPr lang="pt-BR"/>
        </a:p>
      </dgm:t>
    </dgm:pt>
    <dgm:pt modelId="{C354A6A6-8C56-494F-A3EE-2514D94BCB43}" type="pres">
      <dgm:prSet presAssocID="{CECE7C62-468A-4B8E-BA4B-FDC00CF3BAB5}" presName="LevelTwoTextNode" presStyleLbl="node3" presStyleIdx="7" presStyleCnt="14" custScaleX="833279" custLinFactX="81590" custLinFactNeighborX="100000" custLinFactNeighborY="-11738">
        <dgm:presLayoutVars>
          <dgm:chPref val="3"/>
        </dgm:presLayoutVars>
      </dgm:prSet>
      <dgm:spPr/>
      <dgm:t>
        <a:bodyPr/>
        <a:lstStyle/>
        <a:p>
          <a:endParaRPr lang="pt-BR"/>
        </a:p>
      </dgm:t>
    </dgm:pt>
    <dgm:pt modelId="{15C8965B-9FA7-4973-83DF-ADD10F2D8EFA}" type="pres">
      <dgm:prSet presAssocID="{CECE7C62-468A-4B8E-BA4B-FDC00CF3BAB5}" presName="level3hierChild" presStyleCnt="0"/>
      <dgm:spPr/>
      <dgm:t>
        <a:bodyPr/>
        <a:lstStyle/>
        <a:p>
          <a:endParaRPr lang="pt-BR"/>
        </a:p>
      </dgm:t>
    </dgm:pt>
    <dgm:pt modelId="{90E015F4-8617-405D-91FE-D0DD880C7C00}" type="pres">
      <dgm:prSet presAssocID="{E383A319-A4F7-4AB1-8086-282FE9425B6B}" presName="conn2-1" presStyleLbl="parChTrans1D3" presStyleIdx="8" presStyleCnt="14"/>
      <dgm:spPr/>
      <dgm:t>
        <a:bodyPr/>
        <a:lstStyle/>
        <a:p>
          <a:endParaRPr lang="pt-BR"/>
        </a:p>
      </dgm:t>
    </dgm:pt>
    <dgm:pt modelId="{E572A217-8B42-498F-BB57-65DA28AE69B0}" type="pres">
      <dgm:prSet presAssocID="{E383A319-A4F7-4AB1-8086-282FE9425B6B}" presName="connTx" presStyleLbl="parChTrans1D3" presStyleIdx="8" presStyleCnt="14"/>
      <dgm:spPr/>
      <dgm:t>
        <a:bodyPr/>
        <a:lstStyle/>
        <a:p>
          <a:endParaRPr lang="pt-BR"/>
        </a:p>
      </dgm:t>
    </dgm:pt>
    <dgm:pt modelId="{0C8CCDE3-BD8D-49C7-92C3-02A96B4ED918}" type="pres">
      <dgm:prSet presAssocID="{00851828-1CFC-4FAC-BA97-37080C6066A7}" presName="root2" presStyleCnt="0"/>
      <dgm:spPr/>
      <dgm:t>
        <a:bodyPr/>
        <a:lstStyle/>
        <a:p>
          <a:endParaRPr lang="pt-BR"/>
        </a:p>
      </dgm:t>
    </dgm:pt>
    <dgm:pt modelId="{C2AFCE01-FA3E-4F4F-B26F-9AF156E34A75}" type="pres">
      <dgm:prSet presAssocID="{00851828-1CFC-4FAC-BA97-37080C6066A7}" presName="LevelTwoTextNode" presStyleLbl="node3" presStyleIdx="8" presStyleCnt="14" custScaleX="833279" custLinFactX="85263" custLinFactNeighborX="100000" custLinFactNeighborY="-4842">
        <dgm:presLayoutVars>
          <dgm:chPref val="3"/>
        </dgm:presLayoutVars>
      </dgm:prSet>
      <dgm:spPr/>
      <dgm:t>
        <a:bodyPr/>
        <a:lstStyle/>
        <a:p>
          <a:endParaRPr lang="pt-BR"/>
        </a:p>
      </dgm:t>
    </dgm:pt>
    <dgm:pt modelId="{E5FD5F8C-1C23-41A4-A0BE-A47A233A6C14}" type="pres">
      <dgm:prSet presAssocID="{00851828-1CFC-4FAC-BA97-37080C6066A7}" presName="level3hierChild" presStyleCnt="0"/>
      <dgm:spPr/>
      <dgm:t>
        <a:bodyPr/>
        <a:lstStyle/>
        <a:p>
          <a:endParaRPr lang="pt-BR"/>
        </a:p>
      </dgm:t>
    </dgm:pt>
    <dgm:pt modelId="{64E32403-9C70-4A5F-B5C4-B11F471F541F}" type="pres">
      <dgm:prSet presAssocID="{F699740D-6643-4FDB-AA58-C452AF31B3AD}" presName="conn2-1" presStyleLbl="parChTrans1D3" presStyleIdx="9" presStyleCnt="14"/>
      <dgm:spPr/>
      <dgm:t>
        <a:bodyPr/>
        <a:lstStyle/>
        <a:p>
          <a:endParaRPr lang="pt-BR"/>
        </a:p>
      </dgm:t>
    </dgm:pt>
    <dgm:pt modelId="{3D234451-BF55-4D15-BBE0-8C8146AE27AE}" type="pres">
      <dgm:prSet presAssocID="{F699740D-6643-4FDB-AA58-C452AF31B3AD}" presName="connTx" presStyleLbl="parChTrans1D3" presStyleIdx="9" presStyleCnt="14"/>
      <dgm:spPr/>
      <dgm:t>
        <a:bodyPr/>
        <a:lstStyle/>
        <a:p>
          <a:endParaRPr lang="pt-BR"/>
        </a:p>
      </dgm:t>
    </dgm:pt>
    <dgm:pt modelId="{6CCBABCD-53F2-4C8A-B9EE-0C498B67DEDA}" type="pres">
      <dgm:prSet presAssocID="{B8A6A60D-DEE4-4214-8B2C-F87635949B25}" presName="root2" presStyleCnt="0"/>
      <dgm:spPr/>
      <dgm:t>
        <a:bodyPr/>
        <a:lstStyle/>
        <a:p>
          <a:endParaRPr lang="pt-BR"/>
        </a:p>
      </dgm:t>
    </dgm:pt>
    <dgm:pt modelId="{6F4686B0-C14C-4C83-8E70-61C40E27E9BB}" type="pres">
      <dgm:prSet presAssocID="{B8A6A60D-DEE4-4214-8B2C-F87635949B25}" presName="LevelTwoTextNode" presStyleLbl="node3" presStyleIdx="9" presStyleCnt="14" custScaleX="833279" custLinFactX="85263" custLinFactNeighborX="100000" custLinFactNeighborY="-4842">
        <dgm:presLayoutVars>
          <dgm:chPref val="3"/>
        </dgm:presLayoutVars>
      </dgm:prSet>
      <dgm:spPr/>
      <dgm:t>
        <a:bodyPr/>
        <a:lstStyle/>
        <a:p>
          <a:endParaRPr lang="pt-BR"/>
        </a:p>
      </dgm:t>
    </dgm:pt>
    <dgm:pt modelId="{B30F7806-7B95-4AEE-8634-1480714BE6B3}" type="pres">
      <dgm:prSet presAssocID="{B8A6A60D-DEE4-4214-8B2C-F87635949B25}" presName="level3hierChild" presStyleCnt="0"/>
      <dgm:spPr/>
      <dgm:t>
        <a:bodyPr/>
        <a:lstStyle/>
        <a:p>
          <a:endParaRPr lang="pt-BR"/>
        </a:p>
      </dgm:t>
    </dgm:pt>
    <dgm:pt modelId="{D2C26751-6ACE-48C2-A103-E3E60142A7E1}" type="pres">
      <dgm:prSet presAssocID="{D52E6918-9DD8-4830-A637-33EEE66A690F}" presName="conn2-1" presStyleLbl="parChTrans1D3" presStyleIdx="10" presStyleCnt="14"/>
      <dgm:spPr/>
      <dgm:t>
        <a:bodyPr/>
        <a:lstStyle/>
        <a:p>
          <a:endParaRPr lang="pt-BR"/>
        </a:p>
      </dgm:t>
    </dgm:pt>
    <dgm:pt modelId="{5521C94D-37B6-4DB2-BA0F-494CDE3ED784}" type="pres">
      <dgm:prSet presAssocID="{D52E6918-9DD8-4830-A637-33EEE66A690F}" presName="connTx" presStyleLbl="parChTrans1D3" presStyleIdx="10" presStyleCnt="14"/>
      <dgm:spPr/>
      <dgm:t>
        <a:bodyPr/>
        <a:lstStyle/>
        <a:p>
          <a:endParaRPr lang="pt-BR"/>
        </a:p>
      </dgm:t>
    </dgm:pt>
    <dgm:pt modelId="{2FEC6F0D-521B-4B25-A19A-0A6986E40E25}" type="pres">
      <dgm:prSet presAssocID="{8B1884A9-FC4D-4615-B1A2-05E1A9F286CC}" presName="root2" presStyleCnt="0"/>
      <dgm:spPr/>
      <dgm:t>
        <a:bodyPr/>
        <a:lstStyle/>
        <a:p>
          <a:endParaRPr lang="pt-BR"/>
        </a:p>
      </dgm:t>
    </dgm:pt>
    <dgm:pt modelId="{4F2BF9A5-62E8-4AE5-B9E7-C6C5BDB881A8}" type="pres">
      <dgm:prSet presAssocID="{8B1884A9-FC4D-4615-B1A2-05E1A9F286CC}" presName="LevelTwoTextNode" presStyleLbl="node3" presStyleIdx="10" presStyleCnt="14" custScaleX="833279" custLinFactX="85263" custLinFactNeighborX="100000" custLinFactNeighborY="-4842">
        <dgm:presLayoutVars>
          <dgm:chPref val="3"/>
        </dgm:presLayoutVars>
      </dgm:prSet>
      <dgm:spPr/>
      <dgm:t>
        <a:bodyPr/>
        <a:lstStyle/>
        <a:p>
          <a:endParaRPr lang="pt-BR"/>
        </a:p>
      </dgm:t>
    </dgm:pt>
    <dgm:pt modelId="{9FFBA3E0-8020-44A5-96D0-32EC2ABCFFF4}" type="pres">
      <dgm:prSet presAssocID="{8B1884A9-FC4D-4615-B1A2-05E1A9F286CC}" presName="level3hierChild" presStyleCnt="0"/>
      <dgm:spPr/>
      <dgm:t>
        <a:bodyPr/>
        <a:lstStyle/>
        <a:p>
          <a:endParaRPr lang="pt-BR"/>
        </a:p>
      </dgm:t>
    </dgm:pt>
    <dgm:pt modelId="{C4CBD288-D6C9-4447-BBD2-1D3284E9126B}" type="pres">
      <dgm:prSet presAssocID="{B5008E19-D442-4F2B-BC7B-386DDBBDFA17}" presName="conn2-1" presStyleLbl="parChTrans1D3" presStyleIdx="11" presStyleCnt="14"/>
      <dgm:spPr/>
      <dgm:t>
        <a:bodyPr/>
        <a:lstStyle/>
        <a:p>
          <a:endParaRPr lang="pt-BR"/>
        </a:p>
      </dgm:t>
    </dgm:pt>
    <dgm:pt modelId="{00CCCF8E-E182-40E7-9BB0-4DB419D621CF}" type="pres">
      <dgm:prSet presAssocID="{B5008E19-D442-4F2B-BC7B-386DDBBDFA17}" presName="connTx" presStyleLbl="parChTrans1D3" presStyleIdx="11" presStyleCnt="14"/>
      <dgm:spPr/>
      <dgm:t>
        <a:bodyPr/>
        <a:lstStyle/>
        <a:p>
          <a:endParaRPr lang="pt-BR"/>
        </a:p>
      </dgm:t>
    </dgm:pt>
    <dgm:pt modelId="{6B8EB0F9-2384-44A5-BE70-95B4705854BC}" type="pres">
      <dgm:prSet presAssocID="{59EAE3B1-BE56-485B-8A3B-4743D601502D}" presName="root2" presStyleCnt="0"/>
      <dgm:spPr/>
      <dgm:t>
        <a:bodyPr/>
        <a:lstStyle/>
        <a:p>
          <a:endParaRPr lang="pt-BR"/>
        </a:p>
      </dgm:t>
    </dgm:pt>
    <dgm:pt modelId="{EC9B8CD4-EF55-45E7-B4A0-89AB00A21E16}" type="pres">
      <dgm:prSet presAssocID="{59EAE3B1-BE56-485B-8A3B-4743D601502D}" presName="LevelTwoTextNode" presStyleLbl="node3" presStyleIdx="11" presStyleCnt="14" custScaleX="833279" custLinFactX="85263" custLinFactNeighborX="100000" custLinFactNeighborY="-4842">
        <dgm:presLayoutVars>
          <dgm:chPref val="3"/>
        </dgm:presLayoutVars>
      </dgm:prSet>
      <dgm:spPr/>
      <dgm:t>
        <a:bodyPr/>
        <a:lstStyle/>
        <a:p>
          <a:endParaRPr lang="pt-BR"/>
        </a:p>
      </dgm:t>
    </dgm:pt>
    <dgm:pt modelId="{B979EB6C-6530-4557-84D3-421D76A5E6A5}" type="pres">
      <dgm:prSet presAssocID="{59EAE3B1-BE56-485B-8A3B-4743D601502D}" presName="level3hierChild" presStyleCnt="0"/>
      <dgm:spPr/>
      <dgm:t>
        <a:bodyPr/>
        <a:lstStyle/>
        <a:p>
          <a:endParaRPr lang="pt-BR"/>
        </a:p>
      </dgm:t>
    </dgm:pt>
    <dgm:pt modelId="{F1FED25E-F8D3-489B-A443-2E43C7EF4D56}" type="pres">
      <dgm:prSet presAssocID="{2EA914D6-58E1-4C80-8816-5ABBC4C1B73F}" presName="conn2-1" presStyleLbl="parChTrans1D3" presStyleIdx="12" presStyleCnt="14"/>
      <dgm:spPr/>
      <dgm:t>
        <a:bodyPr/>
        <a:lstStyle/>
        <a:p>
          <a:endParaRPr lang="pt-BR"/>
        </a:p>
      </dgm:t>
    </dgm:pt>
    <dgm:pt modelId="{ADBFE340-0C62-42C6-B552-55F78B2D417A}" type="pres">
      <dgm:prSet presAssocID="{2EA914D6-58E1-4C80-8816-5ABBC4C1B73F}" presName="connTx" presStyleLbl="parChTrans1D3" presStyleIdx="12" presStyleCnt="14"/>
      <dgm:spPr/>
      <dgm:t>
        <a:bodyPr/>
        <a:lstStyle/>
        <a:p>
          <a:endParaRPr lang="pt-BR"/>
        </a:p>
      </dgm:t>
    </dgm:pt>
    <dgm:pt modelId="{8352F3A7-DCE2-46A6-8FCE-6C4408798F5B}" type="pres">
      <dgm:prSet presAssocID="{127CDF05-48E2-4FEF-AB1F-644F258FA06F}" presName="root2" presStyleCnt="0"/>
      <dgm:spPr/>
      <dgm:t>
        <a:bodyPr/>
        <a:lstStyle/>
        <a:p>
          <a:endParaRPr lang="pt-BR"/>
        </a:p>
      </dgm:t>
    </dgm:pt>
    <dgm:pt modelId="{9ACABE1A-19B0-4C7D-BF4C-24B734E2789A}" type="pres">
      <dgm:prSet presAssocID="{127CDF05-48E2-4FEF-AB1F-644F258FA06F}" presName="LevelTwoTextNode" presStyleLbl="node3" presStyleIdx="12" presStyleCnt="14" custScaleX="833279" custLinFactX="85263" custLinFactNeighborX="100000" custLinFactNeighborY="-4842">
        <dgm:presLayoutVars>
          <dgm:chPref val="3"/>
        </dgm:presLayoutVars>
      </dgm:prSet>
      <dgm:spPr/>
      <dgm:t>
        <a:bodyPr/>
        <a:lstStyle/>
        <a:p>
          <a:endParaRPr lang="pt-BR"/>
        </a:p>
      </dgm:t>
    </dgm:pt>
    <dgm:pt modelId="{BDD58920-6A34-4AF2-A47D-9F16C004CEA6}" type="pres">
      <dgm:prSet presAssocID="{127CDF05-48E2-4FEF-AB1F-644F258FA06F}" presName="level3hierChild" presStyleCnt="0"/>
      <dgm:spPr/>
      <dgm:t>
        <a:bodyPr/>
        <a:lstStyle/>
        <a:p>
          <a:endParaRPr lang="pt-BR"/>
        </a:p>
      </dgm:t>
    </dgm:pt>
    <dgm:pt modelId="{CBE97944-1131-446E-88E5-000D6419E6B7}" type="pres">
      <dgm:prSet presAssocID="{1B904E79-AF90-46AF-8508-2AF3DA18DE8C}" presName="conn2-1" presStyleLbl="parChTrans1D3" presStyleIdx="13" presStyleCnt="14"/>
      <dgm:spPr/>
      <dgm:t>
        <a:bodyPr/>
        <a:lstStyle/>
        <a:p>
          <a:endParaRPr lang="pt-BR"/>
        </a:p>
      </dgm:t>
    </dgm:pt>
    <dgm:pt modelId="{202F47DA-6A5B-4627-8868-810AA86EA8E1}" type="pres">
      <dgm:prSet presAssocID="{1B904E79-AF90-46AF-8508-2AF3DA18DE8C}" presName="connTx" presStyleLbl="parChTrans1D3" presStyleIdx="13" presStyleCnt="14"/>
      <dgm:spPr/>
      <dgm:t>
        <a:bodyPr/>
        <a:lstStyle/>
        <a:p>
          <a:endParaRPr lang="pt-BR"/>
        </a:p>
      </dgm:t>
    </dgm:pt>
    <dgm:pt modelId="{7C05F981-3765-4B14-A8D5-60F45F999412}" type="pres">
      <dgm:prSet presAssocID="{8B751200-DD97-4B4C-B9B2-A1BC0038DE42}" presName="root2" presStyleCnt="0"/>
      <dgm:spPr/>
      <dgm:t>
        <a:bodyPr/>
        <a:lstStyle/>
        <a:p>
          <a:endParaRPr lang="pt-BR"/>
        </a:p>
      </dgm:t>
    </dgm:pt>
    <dgm:pt modelId="{13DA0C46-19D4-43B9-876E-F762179EB74D}" type="pres">
      <dgm:prSet presAssocID="{8B751200-DD97-4B4C-B9B2-A1BC0038DE42}" presName="LevelTwoTextNode" presStyleLbl="node3" presStyleIdx="13" presStyleCnt="14" custScaleX="833279" custLinFactX="85263" custLinFactNeighborX="100000" custLinFactNeighborY="-4842">
        <dgm:presLayoutVars>
          <dgm:chPref val="3"/>
        </dgm:presLayoutVars>
      </dgm:prSet>
      <dgm:spPr/>
      <dgm:t>
        <a:bodyPr/>
        <a:lstStyle/>
        <a:p>
          <a:endParaRPr lang="pt-BR"/>
        </a:p>
      </dgm:t>
    </dgm:pt>
    <dgm:pt modelId="{75B5C6C8-0785-4FC9-B133-53E4CBFD21D9}" type="pres">
      <dgm:prSet presAssocID="{8B751200-DD97-4B4C-B9B2-A1BC0038DE42}" presName="level3hierChild" presStyleCnt="0"/>
      <dgm:spPr/>
      <dgm:t>
        <a:bodyPr/>
        <a:lstStyle/>
        <a:p>
          <a:endParaRPr lang="pt-BR"/>
        </a:p>
      </dgm:t>
    </dgm:pt>
  </dgm:ptLst>
  <dgm:cxnLst>
    <dgm:cxn modelId="{00D2505A-7ECF-4137-A00D-73658814B487}" type="presOf" srcId="{8DFBEA33-DE8C-480D-9C9C-13158F1AC7C9}" destId="{176EF9E1-3F09-4063-A7E3-F0410CB7BC27}" srcOrd="1" destOrd="0" presId="urn:microsoft.com/office/officeart/2005/8/layout/hierarchy2"/>
    <dgm:cxn modelId="{03123D1D-055B-4172-95C0-870BE3E1AB66}" type="presOf" srcId="{67DB8212-B579-4C73-B12E-0ECA5DC47199}" destId="{6262B866-7B9E-4707-A3EE-661F6A1358A8}" srcOrd="0" destOrd="0" presId="urn:microsoft.com/office/officeart/2005/8/layout/hierarchy2"/>
    <dgm:cxn modelId="{8DD80268-977D-405E-8D87-4391CDFE4B10}" type="presOf" srcId="{50DE8FC7-2A46-4360-8EC0-98CFB6CF69DC}" destId="{54D2F4DD-1079-4CD8-A271-30961C976D69}" srcOrd="0" destOrd="0" presId="urn:microsoft.com/office/officeart/2005/8/layout/hierarchy2"/>
    <dgm:cxn modelId="{079CEDD8-3D92-4A5A-94B5-1C635A3233F6}" type="presOf" srcId="{B60479FD-B914-4ED0-8514-32BE3B712DB4}" destId="{BECE5B5E-61AD-49F3-A7C3-387FF53F1D1F}" srcOrd="1" destOrd="0" presId="urn:microsoft.com/office/officeart/2005/8/layout/hierarchy2"/>
    <dgm:cxn modelId="{18AEC080-AFAA-4C30-B38A-CBCAC3A23448}" type="presOf" srcId="{8CDCDE1A-6A4B-4811-9029-67B060F7DB7B}" destId="{7E3711CF-D628-4336-B68C-7E00F4131872}" srcOrd="0" destOrd="0" presId="urn:microsoft.com/office/officeart/2005/8/layout/hierarchy2"/>
    <dgm:cxn modelId="{46E53B60-A5FE-4646-94AE-07E91DF00E43}" type="presOf" srcId="{7BEB25EA-9435-48A8-8684-785A0E45C51F}" destId="{8BA2661D-36F7-4204-9F78-B5C683168F6F}" srcOrd="0" destOrd="0" presId="urn:microsoft.com/office/officeart/2005/8/layout/hierarchy2"/>
    <dgm:cxn modelId="{29B86664-1EB9-47C7-9332-F21F730EC2D0}" type="presOf" srcId="{985AAC7B-F782-427D-B589-E88D9948BC35}" destId="{15B532B7-901A-45CA-B816-AB0FA65B6A94}" srcOrd="0" destOrd="0" presId="urn:microsoft.com/office/officeart/2005/8/layout/hierarchy2"/>
    <dgm:cxn modelId="{765D47CC-11EF-49F0-9604-AC3435E39474}" type="presOf" srcId="{87736DBB-B391-4BB0-AFA4-A078042883E3}" destId="{05F80512-9A33-42D4-AF81-755104290E56}" srcOrd="0" destOrd="0" presId="urn:microsoft.com/office/officeart/2005/8/layout/hierarchy2"/>
    <dgm:cxn modelId="{4A4D3E9D-6A35-4318-9512-A84138A2C6AD}" type="presOf" srcId="{8DFBEA33-DE8C-480D-9C9C-13158F1AC7C9}" destId="{A8DBC406-8E10-4341-BCE7-49A84B03A537}" srcOrd="0" destOrd="0" presId="urn:microsoft.com/office/officeart/2005/8/layout/hierarchy2"/>
    <dgm:cxn modelId="{C1EEBBE3-624C-4F5E-8561-A5879FEF74BD}" srcId="{BD60A26C-72EA-4686-9A42-65AD3B9739AB}" destId="{6F851459-6908-4290-8AD2-3D5AC4152CA3}" srcOrd="0" destOrd="0" parTransId="{87736DBB-B391-4BB0-AFA4-A078042883E3}" sibTransId="{DDF1A208-9BFC-4252-8CD4-D10782C42316}"/>
    <dgm:cxn modelId="{FE40739F-12DC-4CD7-9FE5-CAC9E1352E6E}" type="presOf" srcId="{204757A6-75ED-4A06-8262-F3710EBB7B9D}" destId="{AA24B462-BAB8-479E-95E0-B9CC93D36038}" srcOrd="0" destOrd="0" presId="urn:microsoft.com/office/officeart/2005/8/layout/hierarchy2"/>
    <dgm:cxn modelId="{68548D31-BD8F-42BC-A20E-006C8C58E63A}" srcId="{6F851459-6908-4290-8AD2-3D5AC4152CA3}" destId="{00851828-1CFC-4FAC-BA97-37080C6066A7}" srcOrd="8" destOrd="0" parTransId="{E383A319-A4F7-4AB1-8086-282FE9425B6B}" sibTransId="{0CB9C274-A129-4B52-B48F-83A886C5C795}"/>
    <dgm:cxn modelId="{639C10BD-4399-46BE-BF75-BB18850DFE80}" srcId="{6F851459-6908-4290-8AD2-3D5AC4152CA3}" destId="{B4F1A978-BCEF-4A9B-A93F-86C393A01B9D}" srcOrd="0" destOrd="0" parTransId="{7BEB25EA-9435-48A8-8684-785A0E45C51F}" sibTransId="{6E88334A-43F4-4983-A3EC-2EADB306B6E3}"/>
    <dgm:cxn modelId="{FEB1892C-A4A4-474A-8C62-65B4EDC027D0}" srcId="{6F851459-6908-4290-8AD2-3D5AC4152CA3}" destId="{8B1884A9-FC4D-4615-B1A2-05E1A9F286CC}" srcOrd="10" destOrd="0" parTransId="{D52E6918-9DD8-4830-A637-33EEE66A690F}" sibTransId="{43548729-3791-4301-A8AF-D2E00C7576B7}"/>
    <dgm:cxn modelId="{98BDB2E0-1CFE-4423-ABE3-7E382841E0C3}" type="presOf" srcId="{EBE2E64B-C2A7-4878-95DE-AFD88F7BA5FC}" destId="{F831114A-4B42-4C9E-A224-E5785C03125D}" srcOrd="0" destOrd="0" presId="urn:microsoft.com/office/officeart/2005/8/layout/hierarchy2"/>
    <dgm:cxn modelId="{3D7EBDBB-0BDD-4E71-89C9-88DF13CF47E8}" type="presOf" srcId="{00851828-1CFC-4FAC-BA97-37080C6066A7}" destId="{C2AFCE01-FA3E-4F4F-B26F-9AF156E34A75}" srcOrd="0" destOrd="0" presId="urn:microsoft.com/office/officeart/2005/8/layout/hierarchy2"/>
    <dgm:cxn modelId="{731E4A3A-8EBD-4152-BE08-C65FFFBE9E65}" srcId="{6F851459-6908-4290-8AD2-3D5AC4152CA3}" destId="{8B751200-DD97-4B4C-B9B2-A1BC0038DE42}" srcOrd="13" destOrd="0" parTransId="{1B904E79-AF90-46AF-8508-2AF3DA18DE8C}" sibTransId="{ED66172C-CEF3-4934-8F0D-47BBC25412B6}"/>
    <dgm:cxn modelId="{3DA63F34-BDC0-43B4-9A28-412432F85B32}" srcId="{6F851459-6908-4290-8AD2-3D5AC4152CA3}" destId="{985AAC7B-F782-427D-B589-E88D9948BC35}" srcOrd="6" destOrd="0" parTransId="{50DE8FC7-2A46-4360-8EC0-98CFB6CF69DC}" sibTransId="{4D6CC975-1C08-4A80-8752-E1741EED568E}"/>
    <dgm:cxn modelId="{4856D0C2-D63D-4C94-BD02-522C0A587306}" type="presOf" srcId="{D52E6918-9DD8-4830-A637-33EEE66A690F}" destId="{D2C26751-6ACE-48C2-A103-E3E60142A7E1}" srcOrd="0" destOrd="0" presId="urn:microsoft.com/office/officeart/2005/8/layout/hierarchy2"/>
    <dgm:cxn modelId="{E2680214-98E0-4C53-85F5-F5F5B932BDAA}" srcId="{FA0788C4-BC70-4DEB-BAE1-3EB2278FAB99}" destId="{BD60A26C-72EA-4686-9A42-65AD3B9739AB}" srcOrd="0" destOrd="0" parTransId="{A50BEF92-052A-4D5E-B908-04FC710F57E8}" sibTransId="{73487C62-08DA-47B1-B568-11E2BE6A7840}"/>
    <dgm:cxn modelId="{91E63271-3036-4B37-AD50-E6B84E89F09F}" type="presOf" srcId="{B60479FD-B914-4ED0-8514-32BE3B712DB4}" destId="{264AE8B9-6969-4CAB-8F56-8BB21584E28B}" srcOrd="0" destOrd="0" presId="urn:microsoft.com/office/officeart/2005/8/layout/hierarchy2"/>
    <dgm:cxn modelId="{4DFC6AAB-FD93-4CB2-BFB8-7F0DCA22A05C}" srcId="{6F851459-6908-4290-8AD2-3D5AC4152CA3}" destId="{127CDF05-48E2-4FEF-AB1F-644F258FA06F}" srcOrd="12" destOrd="0" parTransId="{2EA914D6-58E1-4C80-8816-5ABBC4C1B73F}" sibTransId="{E5F40F4B-7CB6-4474-96A2-958048357C4C}"/>
    <dgm:cxn modelId="{067AF29C-3995-4FB9-827C-BB79E528DDA5}" type="presOf" srcId="{8B1884A9-FC4D-4615-B1A2-05E1A9F286CC}" destId="{4F2BF9A5-62E8-4AE5-B9E7-C6C5BDB881A8}" srcOrd="0" destOrd="0" presId="urn:microsoft.com/office/officeart/2005/8/layout/hierarchy2"/>
    <dgm:cxn modelId="{0629131B-4AC6-45CF-8F15-E4A500546BE8}" type="presOf" srcId="{CECE7C62-468A-4B8E-BA4B-FDC00CF3BAB5}" destId="{C354A6A6-8C56-494F-A3EE-2514D94BCB43}" srcOrd="0" destOrd="0" presId="urn:microsoft.com/office/officeart/2005/8/layout/hierarchy2"/>
    <dgm:cxn modelId="{B0C1B801-F6E7-4FF9-B9A6-0E65C26BC326}" type="presOf" srcId="{AE104EC5-D5B7-4FFB-9C42-E865823544D5}" destId="{AFBE933F-5AD5-4BA1-8C00-4E007D17C8A9}" srcOrd="0" destOrd="0" presId="urn:microsoft.com/office/officeart/2005/8/layout/hierarchy2"/>
    <dgm:cxn modelId="{BB5DD1FB-70FE-4E6F-97A4-1E7320CC9510}" type="presOf" srcId="{855994DD-99C1-4BF0-AFFF-4617A18BFC63}" destId="{3F630EA8-DF77-42DA-956C-9045BBB1F913}" srcOrd="0" destOrd="0" presId="urn:microsoft.com/office/officeart/2005/8/layout/hierarchy2"/>
    <dgm:cxn modelId="{354DA1F9-AEB8-4C08-A7D9-1BF7B80D9A8F}" type="presOf" srcId="{B5008E19-D442-4F2B-BC7B-386DDBBDFA17}" destId="{00CCCF8E-E182-40E7-9BB0-4DB419D621CF}" srcOrd="1" destOrd="0" presId="urn:microsoft.com/office/officeart/2005/8/layout/hierarchy2"/>
    <dgm:cxn modelId="{04A0AB71-08B9-400E-ADDE-7CB588E3915D}" srcId="{6F851459-6908-4290-8AD2-3D5AC4152CA3}" destId="{8CDCDE1A-6A4B-4811-9029-67B060F7DB7B}" srcOrd="1" destOrd="0" parTransId="{204757A6-75ED-4A06-8262-F3710EBB7B9D}" sibTransId="{B862B142-0233-4EC3-8AE5-B4366DCE6033}"/>
    <dgm:cxn modelId="{815CFE10-5076-45A1-A703-C0427AC241CA}" type="presOf" srcId="{204757A6-75ED-4A06-8262-F3710EBB7B9D}" destId="{703BF866-B703-4DC8-AEEB-DB01A42D2A18}" srcOrd="1" destOrd="0" presId="urn:microsoft.com/office/officeart/2005/8/layout/hierarchy2"/>
    <dgm:cxn modelId="{6142C8E4-33A0-4CE5-9670-F2DDDCDCF46B}" type="presOf" srcId="{1B904E79-AF90-46AF-8508-2AF3DA18DE8C}" destId="{202F47DA-6A5B-4627-8868-810AA86EA8E1}" srcOrd="1" destOrd="0" presId="urn:microsoft.com/office/officeart/2005/8/layout/hierarchy2"/>
    <dgm:cxn modelId="{9A9795F2-0C28-4689-A80A-6A7D5971BBB7}" type="presOf" srcId="{F699740D-6643-4FDB-AA58-C452AF31B3AD}" destId="{64E32403-9C70-4A5F-B5C4-B11F471F541F}" srcOrd="0" destOrd="0" presId="urn:microsoft.com/office/officeart/2005/8/layout/hierarchy2"/>
    <dgm:cxn modelId="{3063A97E-2670-4022-8D0A-1D51CF286100}" type="presOf" srcId="{B4F1A978-BCEF-4A9B-A93F-86C393A01B9D}" destId="{0C0E52F3-5E8F-47ED-856C-0F032FE0BEF7}" srcOrd="0" destOrd="0" presId="urn:microsoft.com/office/officeart/2005/8/layout/hierarchy2"/>
    <dgm:cxn modelId="{C47DA544-8C27-46D7-9B97-236336B7CB78}" type="presOf" srcId="{8B751200-DD97-4B4C-B9B2-A1BC0038DE42}" destId="{13DA0C46-19D4-43B9-876E-F762179EB74D}" srcOrd="0" destOrd="0" presId="urn:microsoft.com/office/officeart/2005/8/layout/hierarchy2"/>
    <dgm:cxn modelId="{E9B1A401-D8D5-4D02-98E0-991632295D8C}" type="presOf" srcId="{59EAE3B1-BE56-485B-8A3B-4743D601502D}" destId="{EC9B8CD4-EF55-45E7-B4A0-89AB00A21E16}" srcOrd="0" destOrd="0" presId="urn:microsoft.com/office/officeart/2005/8/layout/hierarchy2"/>
    <dgm:cxn modelId="{7F698883-1A0D-49DD-A4C6-3EFD6CDCD155}" type="presOf" srcId="{EBE2E64B-C2A7-4878-95DE-AFD88F7BA5FC}" destId="{AF74A339-D07E-45DC-A89D-76D045E9DDAB}" srcOrd="1" destOrd="0" presId="urn:microsoft.com/office/officeart/2005/8/layout/hierarchy2"/>
    <dgm:cxn modelId="{687BF4E8-AFC3-4CD0-9104-7ED935139AC4}" type="presOf" srcId="{87736DBB-B391-4BB0-AFA4-A078042883E3}" destId="{35661F8C-B035-4194-9656-91210CB59E22}" srcOrd="1" destOrd="0" presId="urn:microsoft.com/office/officeart/2005/8/layout/hierarchy2"/>
    <dgm:cxn modelId="{962C0C8E-1271-449E-A6E9-E7E126EBB669}" type="presOf" srcId="{C19F6BD3-F880-4EE1-A67C-F4AF2D32C4BB}" destId="{8C929576-B708-4DA9-BA7B-F4C4F1550EC6}" srcOrd="0" destOrd="0" presId="urn:microsoft.com/office/officeart/2005/8/layout/hierarchy2"/>
    <dgm:cxn modelId="{A950338B-2C4C-4C18-8AD3-570722F57BCB}" srcId="{6F851459-6908-4290-8AD2-3D5AC4152CA3}" destId="{B8A6A60D-DEE4-4214-8B2C-F87635949B25}" srcOrd="9" destOrd="0" parTransId="{F699740D-6643-4FDB-AA58-C452AF31B3AD}" sibTransId="{FF3A9A15-40D1-44F0-8ECC-048B25518316}"/>
    <dgm:cxn modelId="{69A2FF00-AFB4-4FB7-AF76-451594472965}" type="presOf" srcId="{F699740D-6643-4FDB-AA58-C452AF31B3AD}" destId="{3D234451-BF55-4D15-BBE0-8C8146AE27AE}" srcOrd="1" destOrd="0" presId="urn:microsoft.com/office/officeart/2005/8/layout/hierarchy2"/>
    <dgm:cxn modelId="{94DE2F08-A1DF-418F-93CD-F88216074484}" type="presOf" srcId="{B5008E19-D442-4F2B-BC7B-386DDBBDFA17}" destId="{C4CBD288-D6C9-4447-BBD2-1D3284E9126B}" srcOrd="0" destOrd="0" presId="urn:microsoft.com/office/officeart/2005/8/layout/hierarchy2"/>
    <dgm:cxn modelId="{0F349536-9C0B-4CE1-9ACA-13E490C954E5}" type="presOf" srcId="{0BE7ABA7-CE8D-4CC4-B1E4-010EE3136E3F}" destId="{BF7F9B94-DD20-4055-96E0-35BD47F368B2}" srcOrd="0" destOrd="0" presId="urn:microsoft.com/office/officeart/2005/8/layout/hierarchy2"/>
    <dgm:cxn modelId="{01927871-78EA-45DF-9E6A-F6FA52D5D194}" type="presOf" srcId="{2EA914D6-58E1-4C80-8816-5ABBC4C1B73F}" destId="{ADBFE340-0C62-42C6-B552-55F78B2D417A}" srcOrd="1" destOrd="0" presId="urn:microsoft.com/office/officeart/2005/8/layout/hierarchy2"/>
    <dgm:cxn modelId="{A449EBA6-7C5C-4C52-9D5F-F5830823E771}" type="presOf" srcId="{50DE8FC7-2A46-4360-8EC0-98CFB6CF69DC}" destId="{20AB3CA6-EC2E-4143-8898-686B102A27ED}" srcOrd="1" destOrd="0" presId="urn:microsoft.com/office/officeart/2005/8/layout/hierarchy2"/>
    <dgm:cxn modelId="{C5B4448D-CC14-4E28-88D3-813987FCCAA3}" type="presOf" srcId="{127CDF05-48E2-4FEF-AB1F-644F258FA06F}" destId="{9ACABE1A-19B0-4C7D-BF4C-24B734E2789A}" srcOrd="0" destOrd="0" presId="urn:microsoft.com/office/officeart/2005/8/layout/hierarchy2"/>
    <dgm:cxn modelId="{2B564019-9BDF-459B-9ADC-FE88AB607FC2}" type="presOf" srcId="{6F851459-6908-4290-8AD2-3D5AC4152CA3}" destId="{21DC8A79-3BCE-4C9F-8DCE-048AC929749F}" srcOrd="0" destOrd="0" presId="urn:microsoft.com/office/officeart/2005/8/layout/hierarchy2"/>
    <dgm:cxn modelId="{0ACA7693-DA6B-48B6-8EA3-52AC9C0849C5}" type="presOf" srcId="{2EA914D6-58E1-4C80-8816-5ABBC4C1B73F}" destId="{F1FED25E-F8D3-489B-A443-2E43C7EF4D56}" srcOrd="0" destOrd="0" presId="urn:microsoft.com/office/officeart/2005/8/layout/hierarchy2"/>
    <dgm:cxn modelId="{E027D1BF-AD82-40F5-BF47-496E9E6859AB}" srcId="{6F851459-6908-4290-8AD2-3D5AC4152CA3}" destId="{CECE7C62-468A-4B8E-BA4B-FDC00CF3BAB5}" srcOrd="7" destOrd="0" parTransId="{8DFBEA33-DE8C-480D-9C9C-13158F1AC7C9}" sibTransId="{CA978E3C-5F33-431B-A2D3-11C531E02BA4}"/>
    <dgm:cxn modelId="{777DFC2A-289D-4C6A-90A3-B10AB5E2FB84}" type="presOf" srcId="{8E731C15-22E2-4B43-83E9-4790B980AF7F}" destId="{B5381506-7E33-43EB-9D8B-6DEC41DFE2C0}" srcOrd="0" destOrd="0" presId="urn:microsoft.com/office/officeart/2005/8/layout/hierarchy2"/>
    <dgm:cxn modelId="{6A001983-58F5-4F56-AC62-FF81EB65DDE4}" type="presOf" srcId="{1B904E79-AF90-46AF-8508-2AF3DA18DE8C}" destId="{CBE97944-1131-446E-88E5-000D6419E6B7}" srcOrd="0" destOrd="0" presId="urn:microsoft.com/office/officeart/2005/8/layout/hierarchy2"/>
    <dgm:cxn modelId="{9F424989-7536-4CA0-8FB0-6091F2769B83}" srcId="{6F851459-6908-4290-8AD2-3D5AC4152CA3}" destId="{59EAE3B1-BE56-485B-8A3B-4743D601502D}" srcOrd="11" destOrd="0" parTransId="{B5008E19-D442-4F2B-BC7B-386DDBBDFA17}" sibTransId="{DCFB745C-0359-47F0-AC7B-3FC9C42C0925}"/>
    <dgm:cxn modelId="{3F7E1870-24E0-4580-B524-F7F0E8BC8809}" type="presOf" srcId="{E383A319-A4F7-4AB1-8086-282FE9425B6B}" destId="{E572A217-8B42-498F-BB57-65DA28AE69B0}" srcOrd="1" destOrd="0" presId="urn:microsoft.com/office/officeart/2005/8/layout/hierarchy2"/>
    <dgm:cxn modelId="{3C5A53D1-52DF-4C3C-B22D-611D0BDCB2C0}" type="presOf" srcId="{BD60A26C-72EA-4686-9A42-65AD3B9739AB}" destId="{8C67A080-FE62-4F8D-8A99-F41883FE17EE}" srcOrd="0" destOrd="0" presId="urn:microsoft.com/office/officeart/2005/8/layout/hierarchy2"/>
    <dgm:cxn modelId="{6A691E0A-F8C5-4B0A-8C14-90A6829C9D11}" type="presOf" srcId="{FA0788C4-BC70-4DEB-BAE1-3EB2278FAB99}" destId="{AA9EA9A0-1408-42B2-9120-32648244B61A}" srcOrd="0" destOrd="0" presId="urn:microsoft.com/office/officeart/2005/8/layout/hierarchy2"/>
    <dgm:cxn modelId="{F5753D07-65BF-4FA8-948A-67CD48BDF535}" type="presOf" srcId="{D52E6918-9DD8-4830-A637-33EEE66A690F}" destId="{5521C94D-37B6-4DB2-BA0F-494CDE3ED784}" srcOrd="1" destOrd="0" presId="urn:microsoft.com/office/officeart/2005/8/layout/hierarchy2"/>
    <dgm:cxn modelId="{DE55123D-58AD-4B1F-A5D0-3947BA14EC4C}" srcId="{6F851459-6908-4290-8AD2-3D5AC4152CA3}" destId="{855994DD-99C1-4BF0-AFFF-4617A18BFC63}" srcOrd="4" destOrd="0" parTransId="{8E731C15-22E2-4B43-83E9-4790B980AF7F}" sibTransId="{F94C04BC-EEFB-4037-82C8-914F13D8D04E}"/>
    <dgm:cxn modelId="{547680D6-6985-4F34-A7FE-20E096CD9ADF}" type="presOf" srcId="{8E731C15-22E2-4B43-83E9-4790B980AF7F}" destId="{F58C0191-15B5-40E8-862E-FCC5CDE4DCF1}" srcOrd="1" destOrd="0" presId="urn:microsoft.com/office/officeart/2005/8/layout/hierarchy2"/>
    <dgm:cxn modelId="{3BDA8F43-F102-45D0-9A03-3EC9818A0E1B}" srcId="{6F851459-6908-4290-8AD2-3D5AC4152CA3}" destId="{0BE7ABA7-CE8D-4CC4-B1E4-010EE3136E3F}" srcOrd="3" destOrd="0" parTransId="{B60479FD-B914-4ED0-8514-32BE3B712DB4}" sibTransId="{7FEE15D8-D2EC-4F90-94D6-B0466A102B96}"/>
    <dgm:cxn modelId="{7F50AFE2-D2A5-47FC-92B2-982DD63709BF}" type="presOf" srcId="{E383A319-A4F7-4AB1-8086-282FE9425B6B}" destId="{90E015F4-8617-405D-91FE-D0DD880C7C00}" srcOrd="0" destOrd="0" presId="urn:microsoft.com/office/officeart/2005/8/layout/hierarchy2"/>
    <dgm:cxn modelId="{77E89ED9-3B6B-4A9D-AD08-B05F0DF367CE}" type="presOf" srcId="{67DB8212-B579-4C73-B12E-0ECA5DC47199}" destId="{A9320594-7958-483A-95BA-225AF8C410E5}" srcOrd="1" destOrd="0" presId="urn:microsoft.com/office/officeart/2005/8/layout/hierarchy2"/>
    <dgm:cxn modelId="{4F257B99-0C01-48E8-A433-5753F1272188}" type="presOf" srcId="{B8A6A60D-DEE4-4214-8B2C-F87635949B25}" destId="{6F4686B0-C14C-4C83-8E70-61C40E27E9BB}" srcOrd="0" destOrd="0" presId="urn:microsoft.com/office/officeart/2005/8/layout/hierarchy2"/>
    <dgm:cxn modelId="{E69CF142-B025-4509-A43E-6A79DB286E67}" srcId="{6F851459-6908-4290-8AD2-3D5AC4152CA3}" destId="{C19F6BD3-F880-4EE1-A67C-F4AF2D32C4BB}" srcOrd="5" destOrd="0" parTransId="{EBE2E64B-C2A7-4878-95DE-AFD88F7BA5FC}" sibTransId="{845F39CC-C94A-45F6-A799-5585FF8A2A34}"/>
    <dgm:cxn modelId="{84563BBB-A3EE-4D50-96C6-240B2AAEC366}" srcId="{6F851459-6908-4290-8AD2-3D5AC4152CA3}" destId="{AE104EC5-D5B7-4FFB-9C42-E865823544D5}" srcOrd="2" destOrd="0" parTransId="{67DB8212-B579-4C73-B12E-0ECA5DC47199}" sibTransId="{4129E137-6C0A-4E46-B604-83B7BF7805FD}"/>
    <dgm:cxn modelId="{1F7AE503-0BD1-44CF-9190-AF290AA3450F}" type="presOf" srcId="{7BEB25EA-9435-48A8-8684-785A0E45C51F}" destId="{767904DC-4D8D-4718-816D-B8CD79F300E3}" srcOrd="1" destOrd="0" presId="urn:microsoft.com/office/officeart/2005/8/layout/hierarchy2"/>
    <dgm:cxn modelId="{722A5EFB-661E-4734-8B6D-FD9A9770357C}" type="presParOf" srcId="{AA9EA9A0-1408-42B2-9120-32648244B61A}" destId="{94D5DD19-3205-4E8D-B51D-58038357EF09}" srcOrd="0" destOrd="0" presId="urn:microsoft.com/office/officeart/2005/8/layout/hierarchy2"/>
    <dgm:cxn modelId="{01A01775-C9D8-4E27-B826-F2E380783836}" type="presParOf" srcId="{94D5DD19-3205-4E8D-B51D-58038357EF09}" destId="{8C67A080-FE62-4F8D-8A99-F41883FE17EE}" srcOrd="0" destOrd="0" presId="urn:microsoft.com/office/officeart/2005/8/layout/hierarchy2"/>
    <dgm:cxn modelId="{EE9C6376-14B0-4E78-BA88-52A33C78E95F}" type="presParOf" srcId="{94D5DD19-3205-4E8D-B51D-58038357EF09}" destId="{4539C6A9-9010-451A-B18E-E1432013F807}" srcOrd="1" destOrd="0" presId="urn:microsoft.com/office/officeart/2005/8/layout/hierarchy2"/>
    <dgm:cxn modelId="{B80D31F1-80BB-41A3-97E8-8512C9996020}" type="presParOf" srcId="{4539C6A9-9010-451A-B18E-E1432013F807}" destId="{05F80512-9A33-42D4-AF81-755104290E56}" srcOrd="0" destOrd="0" presId="urn:microsoft.com/office/officeart/2005/8/layout/hierarchy2"/>
    <dgm:cxn modelId="{3F54B3AB-7A16-47F6-A1E5-84369B8E5035}" type="presParOf" srcId="{05F80512-9A33-42D4-AF81-755104290E56}" destId="{35661F8C-B035-4194-9656-91210CB59E22}" srcOrd="0" destOrd="0" presId="urn:microsoft.com/office/officeart/2005/8/layout/hierarchy2"/>
    <dgm:cxn modelId="{244E1EDB-D449-4FE5-81E3-799B581CD68B}" type="presParOf" srcId="{4539C6A9-9010-451A-B18E-E1432013F807}" destId="{D264253E-2A4E-4EBC-9F23-45F71049D896}" srcOrd="1" destOrd="0" presId="urn:microsoft.com/office/officeart/2005/8/layout/hierarchy2"/>
    <dgm:cxn modelId="{74BB9B83-8BE4-45A5-AA6E-B8C1CCA41BFF}" type="presParOf" srcId="{D264253E-2A4E-4EBC-9F23-45F71049D896}" destId="{21DC8A79-3BCE-4C9F-8DCE-048AC929749F}" srcOrd="0" destOrd="0" presId="urn:microsoft.com/office/officeart/2005/8/layout/hierarchy2"/>
    <dgm:cxn modelId="{B05778D1-D1ED-4342-8147-231C91D4B092}" type="presParOf" srcId="{D264253E-2A4E-4EBC-9F23-45F71049D896}" destId="{A5A44057-4E04-4257-BA67-6C82652292AA}" srcOrd="1" destOrd="0" presId="urn:microsoft.com/office/officeart/2005/8/layout/hierarchy2"/>
    <dgm:cxn modelId="{31AD88CC-9310-48AB-B37E-9D518EBA8CDF}" type="presParOf" srcId="{A5A44057-4E04-4257-BA67-6C82652292AA}" destId="{8BA2661D-36F7-4204-9F78-B5C683168F6F}" srcOrd="0" destOrd="0" presId="urn:microsoft.com/office/officeart/2005/8/layout/hierarchy2"/>
    <dgm:cxn modelId="{70D2643E-C2C8-4E1E-AD5E-7A637DD28484}" type="presParOf" srcId="{8BA2661D-36F7-4204-9F78-B5C683168F6F}" destId="{767904DC-4D8D-4718-816D-B8CD79F300E3}" srcOrd="0" destOrd="0" presId="urn:microsoft.com/office/officeart/2005/8/layout/hierarchy2"/>
    <dgm:cxn modelId="{FC5863B1-5C6B-4A7C-9091-45E3A28A4CC4}" type="presParOf" srcId="{A5A44057-4E04-4257-BA67-6C82652292AA}" destId="{5F1FB30C-C000-45CB-9B01-BE8B2E7DD228}" srcOrd="1" destOrd="0" presId="urn:microsoft.com/office/officeart/2005/8/layout/hierarchy2"/>
    <dgm:cxn modelId="{974C884D-9FEC-4F95-B4CF-247F639CE94D}" type="presParOf" srcId="{5F1FB30C-C000-45CB-9B01-BE8B2E7DD228}" destId="{0C0E52F3-5E8F-47ED-856C-0F032FE0BEF7}" srcOrd="0" destOrd="0" presId="urn:microsoft.com/office/officeart/2005/8/layout/hierarchy2"/>
    <dgm:cxn modelId="{6F120E31-947A-4F42-91A8-C3B9B6B927F2}" type="presParOf" srcId="{5F1FB30C-C000-45CB-9B01-BE8B2E7DD228}" destId="{7361F5F2-628A-4BC5-8DBA-17085F58340E}" srcOrd="1" destOrd="0" presId="urn:microsoft.com/office/officeart/2005/8/layout/hierarchy2"/>
    <dgm:cxn modelId="{D7185E18-30DE-46E0-8E67-DCB931A1FD32}" type="presParOf" srcId="{A5A44057-4E04-4257-BA67-6C82652292AA}" destId="{AA24B462-BAB8-479E-95E0-B9CC93D36038}" srcOrd="2" destOrd="0" presId="urn:microsoft.com/office/officeart/2005/8/layout/hierarchy2"/>
    <dgm:cxn modelId="{B103DF1C-65C1-4E1D-876F-4960BBC4D23E}" type="presParOf" srcId="{AA24B462-BAB8-479E-95E0-B9CC93D36038}" destId="{703BF866-B703-4DC8-AEEB-DB01A42D2A18}" srcOrd="0" destOrd="0" presId="urn:microsoft.com/office/officeart/2005/8/layout/hierarchy2"/>
    <dgm:cxn modelId="{72DAF602-9B3E-447F-9470-7EB56D1387BC}" type="presParOf" srcId="{A5A44057-4E04-4257-BA67-6C82652292AA}" destId="{6483D305-66B2-44F0-9620-C1FB9C419223}" srcOrd="3" destOrd="0" presId="urn:microsoft.com/office/officeart/2005/8/layout/hierarchy2"/>
    <dgm:cxn modelId="{9683C89D-382D-48F8-8BF2-F30C87936511}" type="presParOf" srcId="{6483D305-66B2-44F0-9620-C1FB9C419223}" destId="{7E3711CF-D628-4336-B68C-7E00F4131872}" srcOrd="0" destOrd="0" presId="urn:microsoft.com/office/officeart/2005/8/layout/hierarchy2"/>
    <dgm:cxn modelId="{BF2611EA-26A4-405D-BA6A-C5F10CE9E152}" type="presParOf" srcId="{6483D305-66B2-44F0-9620-C1FB9C419223}" destId="{845B2316-CA9B-4FEE-B7E7-625B89538BA9}" srcOrd="1" destOrd="0" presId="urn:microsoft.com/office/officeart/2005/8/layout/hierarchy2"/>
    <dgm:cxn modelId="{FCAE5A9D-2417-4135-83DC-38871AE333AE}" type="presParOf" srcId="{A5A44057-4E04-4257-BA67-6C82652292AA}" destId="{6262B866-7B9E-4707-A3EE-661F6A1358A8}" srcOrd="4" destOrd="0" presId="urn:microsoft.com/office/officeart/2005/8/layout/hierarchy2"/>
    <dgm:cxn modelId="{766ECC3E-0430-49B6-BED9-2D52E58B3FE7}" type="presParOf" srcId="{6262B866-7B9E-4707-A3EE-661F6A1358A8}" destId="{A9320594-7958-483A-95BA-225AF8C410E5}" srcOrd="0" destOrd="0" presId="urn:microsoft.com/office/officeart/2005/8/layout/hierarchy2"/>
    <dgm:cxn modelId="{B8C8B58A-4FF4-4C2D-9AF1-0824ADE4E4DA}" type="presParOf" srcId="{A5A44057-4E04-4257-BA67-6C82652292AA}" destId="{B9B53BD3-92AF-47D9-8E5B-36B73DEF0844}" srcOrd="5" destOrd="0" presId="urn:microsoft.com/office/officeart/2005/8/layout/hierarchy2"/>
    <dgm:cxn modelId="{80544BE1-CB5F-4B0D-AB6B-057D7F8116D2}" type="presParOf" srcId="{B9B53BD3-92AF-47D9-8E5B-36B73DEF0844}" destId="{AFBE933F-5AD5-4BA1-8C00-4E007D17C8A9}" srcOrd="0" destOrd="0" presId="urn:microsoft.com/office/officeart/2005/8/layout/hierarchy2"/>
    <dgm:cxn modelId="{9F8C2476-EDFA-4575-9CE3-7DD91B172BD7}" type="presParOf" srcId="{B9B53BD3-92AF-47D9-8E5B-36B73DEF0844}" destId="{AAB62A38-479C-44AD-B6BD-1A6B1B1E5122}" srcOrd="1" destOrd="0" presId="urn:microsoft.com/office/officeart/2005/8/layout/hierarchy2"/>
    <dgm:cxn modelId="{E31C4E9F-C555-4D16-B247-DDFAADFE0B21}" type="presParOf" srcId="{A5A44057-4E04-4257-BA67-6C82652292AA}" destId="{264AE8B9-6969-4CAB-8F56-8BB21584E28B}" srcOrd="6" destOrd="0" presId="urn:microsoft.com/office/officeart/2005/8/layout/hierarchy2"/>
    <dgm:cxn modelId="{28AB56D2-1975-4FE1-8EE5-65CBBCD7B13A}" type="presParOf" srcId="{264AE8B9-6969-4CAB-8F56-8BB21584E28B}" destId="{BECE5B5E-61AD-49F3-A7C3-387FF53F1D1F}" srcOrd="0" destOrd="0" presId="urn:microsoft.com/office/officeart/2005/8/layout/hierarchy2"/>
    <dgm:cxn modelId="{A25521B0-5B4A-4D6C-9C15-58F55DA24796}" type="presParOf" srcId="{A5A44057-4E04-4257-BA67-6C82652292AA}" destId="{65C33CF2-850A-485D-8B56-38F7A2AEB750}" srcOrd="7" destOrd="0" presId="urn:microsoft.com/office/officeart/2005/8/layout/hierarchy2"/>
    <dgm:cxn modelId="{3F2F57EC-6AE4-448D-83BE-2C356B74CDC2}" type="presParOf" srcId="{65C33CF2-850A-485D-8B56-38F7A2AEB750}" destId="{BF7F9B94-DD20-4055-96E0-35BD47F368B2}" srcOrd="0" destOrd="0" presId="urn:microsoft.com/office/officeart/2005/8/layout/hierarchy2"/>
    <dgm:cxn modelId="{BC43C300-CB14-4B01-B091-1B924A9738F6}" type="presParOf" srcId="{65C33CF2-850A-485D-8B56-38F7A2AEB750}" destId="{82DBCB17-CD9F-4B95-8A77-D519A4DE46FF}" srcOrd="1" destOrd="0" presId="urn:microsoft.com/office/officeart/2005/8/layout/hierarchy2"/>
    <dgm:cxn modelId="{3B5DA6C1-DAAD-485C-B6F9-71857862A465}" type="presParOf" srcId="{A5A44057-4E04-4257-BA67-6C82652292AA}" destId="{B5381506-7E33-43EB-9D8B-6DEC41DFE2C0}" srcOrd="8" destOrd="0" presId="urn:microsoft.com/office/officeart/2005/8/layout/hierarchy2"/>
    <dgm:cxn modelId="{E4BC59E7-9A17-4B10-A2B1-8D055E7CE09D}" type="presParOf" srcId="{B5381506-7E33-43EB-9D8B-6DEC41DFE2C0}" destId="{F58C0191-15B5-40E8-862E-FCC5CDE4DCF1}" srcOrd="0" destOrd="0" presId="urn:microsoft.com/office/officeart/2005/8/layout/hierarchy2"/>
    <dgm:cxn modelId="{AB62EC28-0C91-4B34-A878-83A66D3A3541}" type="presParOf" srcId="{A5A44057-4E04-4257-BA67-6C82652292AA}" destId="{9CFA564D-BDC0-4CD8-9154-C4965EBB15F5}" srcOrd="9" destOrd="0" presId="urn:microsoft.com/office/officeart/2005/8/layout/hierarchy2"/>
    <dgm:cxn modelId="{F92308DB-CF3E-484E-8167-6D6C63FE31E6}" type="presParOf" srcId="{9CFA564D-BDC0-4CD8-9154-C4965EBB15F5}" destId="{3F630EA8-DF77-42DA-956C-9045BBB1F913}" srcOrd="0" destOrd="0" presId="urn:microsoft.com/office/officeart/2005/8/layout/hierarchy2"/>
    <dgm:cxn modelId="{D4780B3F-3819-4C09-AE63-FD663B5B4046}" type="presParOf" srcId="{9CFA564D-BDC0-4CD8-9154-C4965EBB15F5}" destId="{03B20430-FD9A-4807-BA33-2B23F9A6779B}" srcOrd="1" destOrd="0" presId="urn:microsoft.com/office/officeart/2005/8/layout/hierarchy2"/>
    <dgm:cxn modelId="{F463421A-D89B-4BBE-8887-3FE992C49318}" type="presParOf" srcId="{A5A44057-4E04-4257-BA67-6C82652292AA}" destId="{F831114A-4B42-4C9E-A224-E5785C03125D}" srcOrd="10" destOrd="0" presId="urn:microsoft.com/office/officeart/2005/8/layout/hierarchy2"/>
    <dgm:cxn modelId="{0B38888B-DA25-4907-AF22-084894CE466B}" type="presParOf" srcId="{F831114A-4B42-4C9E-A224-E5785C03125D}" destId="{AF74A339-D07E-45DC-A89D-76D045E9DDAB}" srcOrd="0" destOrd="0" presId="urn:microsoft.com/office/officeart/2005/8/layout/hierarchy2"/>
    <dgm:cxn modelId="{5A74EFAF-E631-4182-A7DE-33756386541F}" type="presParOf" srcId="{A5A44057-4E04-4257-BA67-6C82652292AA}" destId="{A764D067-2512-41F1-B4DC-80CCEEFD4534}" srcOrd="11" destOrd="0" presId="urn:microsoft.com/office/officeart/2005/8/layout/hierarchy2"/>
    <dgm:cxn modelId="{8405D679-3F06-4846-91CC-A9AE882524A2}" type="presParOf" srcId="{A764D067-2512-41F1-B4DC-80CCEEFD4534}" destId="{8C929576-B708-4DA9-BA7B-F4C4F1550EC6}" srcOrd="0" destOrd="0" presId="urn:microsoft.com/office/officeart/2005/8/layout/hierarchy2"/>
    <dgm:cxn modelId="{DCB40239-A88D-46C8-AEF4-8527AB81AE1A}" type="presParOf" srcId="{A764D067-2512-41F1-B4DC-80CCEEFD4534}" destId="{CF690DEA-5ED0-49FF-8D8F-C664D0268988}" srcOrd="1" destOrd="0" presId="urn:microsoft.com/office/officeart/2005/8/layout/hierarchy2"/>
    <dgm:cxn modelId="{B014D9B6-A0A5-4B11-9DA4-53D174E3894F}" type="presParOf" srcId="{A5A44057-4E04-4257-BA67-6C82652292AA}" destId="{54D2F4DD-1079-4CD8-A271-30961C976D69}" srcOrd="12" destOrd="0" presId="urn:microsoft.com/office/officeart/2005/8/layout/hierarchy2"/>
    <dgm:cxn modelId="{65479488-E3DA-475D-AD88-091067487B5A}" type="presParOf" srcId="{54D2F4DD-1079-4CD8-A271-30961C976D69}" destId="{20AB3CA6-EC2E-4143-8898-686B102A27ED}" srcOrd="0" destOrd="0" presId="urn:microsoft.com/office/officeart/2005/8/layout/hierarchy2"/>
    <dgm:cxn modelId="{456EA4B8-C028-42E0-80FA-330C96921F32}" type="presParOf" srcId="{A5A44057-4E04-4257-BA67-6C82652292AA}" destId="{50464CB2-A237-4817-8C84-7260D2E1CCB0}" srcOrd="13" destOrd="0" presId="urn:microsoft.com/office/officeart/2005/8/layout/hierarchy2"/>
    <dgm:cxn modelId="{A3E63B38-8F93-4E1C-916C-ABFC6B920A73}" type="presParOf" srcId="{50464CB2-A237-4817-8C84-7260D2E1CCB0}" destId="{15B532B7-901A-45CA-B816-AB0FA65B6A94}" srcOrd="0" destOrd="0" presId="urn:microsoft.com/office/officeart/2005/8/layout/hierarchy2"/>
    <dgm:cxn modelId="{DCE15FFE-69F7-4BEC-A291-BE155333405F}" type="presParOf" srcId="{50464CB2-A237-4817-8C84-7260D2E1CCB0}" destId="{0C3D94C4-6919-4632-8B7E-87C9A60EFFF8}" srcOrd="1" destOrd="0" presId="urn:microsoft.com/office/officeart/2005/8/layout/hierarchy2"/>
    <dgm:cxn modelId="{96B91549-5762-46E6-A363-6DA774FA1C05}" type="presParOf" srcId="{A5A44057-4E04-4257-BA67-6C82652292AA}" destId="{A8DBC406-8E10-4341-BCE7-49A84B03A537}" srcOrd="14" destOrd="0" presId="urn:microsoft.com/office/officeart/2005/8/layout/hierarchy2"/>
    <dgm:cxn modelId="{1FA6F705-E443-4EB9-99F8-B4F177BAC579}" type="presParOf" srcId="{A8DBC406-8E10-4341-BCE7-49A84B03A537}" destId="{176EF9E1-3F09-4063-A7E3-F0410CB7BC27}" srcOrd="0" destOrd="0" presId="urn:microsoft.com/office/officeart/2005/8/layout/hierarchy2"/>
    <dgm:cxn modelId="{9CA53A6E-4936-42B9-BD5E-3310616CBB6C}" type="presParOf" srcId="{A5A44057-4E04-4257-BA67-6C82652292AA}" destId="{511AFCF6-CF10-48B8-9842-D4685D12B6CE}" srcOrd="15" destOrd="0" presId="urn:microsoft.com/office/officeart/2005/8/layout/hierarchy2"/>
    <dgm:cxn modelId="{CB549541-8964-4096-BA14-F1065E2AC03C}" type="presParOf" srcId="{511AFCF6-CF10-48B8-9842-D4685D12B6CE}" destId="{C354A6A6-8C56-494F-A3EE-2514D94BCB43}" srcOrd="0" destOrd="0" presId="urn:microsoft.com/office/officeart/2005/8/layout/hierarchy2"/>
    <dgm:cxn modelId="{3D95462F-F3C0-4562-85B3-2CA41538D130}" type="presParOf" srcId="{511AFCF6-CF10-48B8-9842-D4685D12B6CE}" destId="{15C8965B-9FA7-4973-83DF-ADD10F2D8EFA}" srcOrd="1" destOrd="0" presId="urn:microsoft.com/office/officeart/2005/8/layout/hierarchy2"/>
    <dgm:cxn modelId="{05E0EADB-CB41-466E-AC53-084CDDF2268B}" type="presParOf" srcId="{A5A44057-4E04-4257-BA67-6C82652292AA}" destId="{90E015F4-8617-405D-91FE-D0DD880C7C00}" srcOrd="16" destOrd="0" presId="urn:microsoft.com/office/officeart/2005/8/layout/hierarchy2"/>
    <dgm:cxn modelId="{B20BA3BE-BF02-47C0-AF17-CC589B3E575F}" type="presParOf" srcId="{90E015F4-8617-405D-91FE-D0DD880C7C00}" destId="{E572A217-8B42-498F-BB57-65DA28AE69B0}" srcOrd="0" destOrd="0" presId="urn:microsoft.com/office/officeart/2005/8/layout/hierarchy2"/>
    <dgm:cxn modelId="{183F662A-7166-4B4B-A3BF-B5D0B1AD39B5}" type="presParOf" srcId="{A5A44057-4E04-4257-BA67-6C82652292AA}" destId="{0C8CCDE3-BD8D-49C7-92C3-02A96B4ED918}" srcOrd="17" destOrd="0" presId="urn:microsoft.com/office/officeart/2005/8/layout/hierarchy2"/>
    <dgm:cxn modelId="{C7AD5266-7245-405C-82D3-3377791A34E8}" type="presParOf" srcId="{0C8CCDE3-BD8D-49C7-92C3-02A96B4ED918}" destId="{C2AFCE01-FA3E-4F4F-B26F-9AF156E34A75}" srcOrd="0" destOrd="0" presId="urn:microsoft.com/office/officeart/2005/8/layout/hierarchy2"/>
    <dgm:cxn modelId="{3238E826-F8BF-4D10-A7DC-0D612E6D29F1}" type="presParOf" srcId="{0C8CCDE3-BD8D-49C7-92C3-02A96B4ED918}" destId="{E5FD5F8C-1C23-41A4-A0BE-A47A233A6C14}" srcOrd="1" destOrd="0" presId="urn:microsoft.com/office/officeart/2005/8/layout/hierarchy2"/>
    <dgm:cxn modelId="{FDD48BB0-C60C-4002-8F7A-ACFB14787187}" type="presParOf" srcId="{A5A44057-4E04-4257-BA67-6C82652292AA}" destId="{64E32403-9C70-4A5F-B5C4-B11F471F541F}" srcOrd="18" destOrd="0" presId="urn:microsoft.com/office/officeart/2005/8/layout/hierarchy2"/>
    <dgm:cxn modelId="{52279074-93A4-4A1E-A643-C635BCBCDA5C}" type="presParOf" srcId="{64E32403-9C70-4A5F-B5C4-B11F471F541F}" destId="{3D234451-BF55-4D15-BBE0-8C8146AE27AE}" srcOrd="0" destOrd="0" presId="urn:microsoft.com/office/officeart/2005/8/layout/hierarchy2"/>
    <dgm:cxn modelId="{DFA60F7D-6A27-4B58-88C7-CBA46458A670}" type="presParOf" srcId="{A5A44057-4E04-4257-BA67-6C82652292AA}" destId="{6CCBABCD-53F2-4C8A-B9EE-0C498B67DEDA}" srcOrd="19" destOrd="0" presId="urn:microsoft.com/office/officeart/2005/8/layout/hierarchy2"/>
    <dgm:cxn modelId="{9DA368D7-EC06-4372-A704-59C209ECCC30}" type="presParOf" srcId="{6CCBABCD-53F2-4C8A-B9EE-0C498B67DEDA}" destId="{6F4686B0-C14C-4C83-8E70-61C40E27E9BB}" srcOrd="0" destOrd="0" presId="urn:microsoft.com/office/officeart/2005/8/layout/hierarchy2"/>
    <dgm:cxn modelId="{256B8E0C-BD7E-42FA-A4B1-39B6CC33C45E}" type="presParOf" srcId="{6CCBABCD-53F2-4C8A-B9EE-0C498B67DEDA}" destId="{B30F7806-7B95-4AEE-8634-1480714BE6B3}" srcOrd="1" destOrd="0" presId="urn:microsoft.com/office/officeart/2005/8/layout/hierarchy2"/>
    <dgm:cxn modelId="{2CBC052A-A482-40F0-BCDD-4A08ACF83D77}" type="presParOf" srcId="{A5A44057-4E04-4257-BA67-6C82652292AA}" destId="{D2C26751-6ACE-48C2-A103-E3E60142A7E1}" srcOrd="20" destOrd="0" presId="urn:microsoft.com/office/officeart/2005/8/layout/hierarchy2"/>
    <dgm:cxn modelId="{1D36DA95-1BBB-4739-B4B6-BED782E7FFD0}" type="presParOf" srcId="{D2C26751-6ACE-48C2-A103-E3E60142A7E1}" destId="{5521C94D-37B6-4DB2-BA0F-494CDE3ED784}" srcOrd="0" destOrd="0" presId="urn:microsoft.com/office/officeart/2005/8/layout/hierarchy2"/>
    <dgm:cxn modelId="{63782C5B-6DCA-443E-933A-4345E28F69DF}" type="presParOf" srcId="{A5A44057-4E04-4257-BA67-6C82652292AA}" destId="{2FEC6F0D-521B-4B25-A19A-0A6986E40E25}" srcOrd="21" destOrd="0" presId="urn:microsoft.com/office/officeart/2005/8/layout/hierarchy2"/>
    <dgm:cxn modelId="{6B1E9BCE-7B13-4514-B90F-FC26F5D24BF0}" type="presParOf" srcId="{2FEC6F0D-521B-4B25-A19A-0A6986E40E25}" destId="{4F2BF9A5-62E8-4AE5-B9E7-C6C5BDB881A8}" srcOrd="0" destOrd="0" presId="urn:microsoft.com/office/officeart/2005/8/layout/hierarchy2"/>
    <dgm:cxn modelId="{2641AE5E-0CA3-4810-A71B-7CFAB4F2ED77}" type="presParOf" srcId="{2FEC6F0D-521B-4B25-A19A-0A6986E40E25}" destId="{9FFBA3E0-8020-44A5-96D0-32EC2ABCFFF4}" srcOrd="1" destOrd="0" presId="urn:microsoft.com/office/officeart/2005/8/layout/hierarchy2"/>
    <dgm:cxn modelId="{BD9D2E80-D06B-463A-94AD-E731202BE575}" type="presParOf" srcId="{A5A44057-4E04-4257-BA67-6C82652292AA}" destId="{C4CBD288-D6C9-4447-BBD2-1D3284E9126B}" srcOrd="22" destOrd="0" presId="urn:microsoft.com/office/officeart/2005/8/layout/hierarchy2"/>
    <dgm:cxn modelId="{51AC7E65-470D-4EE7-A3E0-0904997EF38A}" type="presParOf" srcId="{C4CBD288-D6C9-4447-BBD2-1D3284E9126B}" destId="{00CCCF8E-E182-40E7-9BB0-4DB419D621CF}" srcOrd="0" destOrd="0" presId="urn:microsoft.com/office/officeart/2005/8/layout/hierarchy2"/>
    <dgm:cxn modelId="{82AAE769-606E-4D60-9A31-6B9265079900}" type="presParOf" srcId="{A5A44057-4E04-4257-BA67-6C82652292AA}" destId="{6B8EB0F9-2384-44A5-BE70-95B4705854BC}" srcOrd="23" destOrd="0" presId="urn:microsoft.com/office/officeart/2005/8/layout/hierarchy2"/>
    <dgm:cxn modelId="{9A6C10FA-7CCE-4DAB-B1E1-B069B4EEAC51}" type="presParOf" srcId="{6B8EB0F9-2384-44A5-BE70-95B4705854BC}" destId="{EC9B8CD4-EF55-45E7-B4A0-89AB00A21E16}" srcOrd="0" destOrd="0" presId="urn:microsoft.com/office/officeart/2005/8/layout/hierarchy2"/>
    <dgm:cxn modelId="{A5FFAD1D-31FE-4CEB-B91C-AC961CD394E9}" type="presParOf" srcId="{6B8EB0F9-2384-44A5-BE70-95B4705854BC}" destId="{B979EB6C-6530-4557-84D3-421D76A5E6A5}" srcOrd="1" destOrd="0" presId="urn:microsoft.com/office/officeart/2005/8/layout/hierarchy2"/>
    <dgm:cxn modelId="{9E869D06-5764-4BF7-8DB1-B864BB59F26C}" type="presParOf" srcId="{A5A44057-4E04-4257-BA67-6C82652292AA}" destId="{F1FED25E-F8D3-489B-A443-2E43C7EF4D56}" srcOrd="24" destOrd="0" presId="urn:microsoft.com/office/officeart/2005/8/layout/hierarchy2"/>
    <dgm:cxn modelId="{06C8EF18-D82E-4430-9D9F-3CF1318148E6}" type="presParOf" srcId="{F1FED25E-F8D3-489B-A443-2E43C7EF4D56}" destId="{ADBFE340-0C62-42C6-B552-55F78B2D417A}" srcOrd="0" destOrd="0" presId="urn:microsoft.com/office/officeart/2005/8/layout/hierarchy2"/>
    <dgm:cxn modelId="{689E1CEE-5925-40B5-AFB9-2C0D7D860870}" type="presParOf" srcId="{A5A44057-4E04-4257-BA67-6C82652292AA}" destId="{8352F3A7-DCE2-46A6-8FCE-6C4408798F5B}" srcOrd="25" destOrd="0" presId="urn:microsoft.com/office/officeart/2005/8/layout/hierarchy2"/>
    <dgm:cxn modelId="{1D88DBEF-77D1-4C54-9849-52C4B05C44F6}" type="presParOf" srcId="{8352F3A7-DCE2-46A6-8FCE-6C4408798F5B}" destId="{9ACABE1A-19B0-4C7D-BF4C-24B734E2789A}" srcOrd="0" destOrd="0" presId="urn:microsoft.com/office/officeart/2005/8/layout/hierarchy2"/>
    <dgm:cxn modelId="{4C5D64E9-C4FA-4514-AE98-B4BFBA5887DC}" type="presParOf" srcId="{8352F3A7-DCE2-46A6-8FCE-6C4408798F5B}" destId="{BDD58920-6A34-4AF2-A47D-9F16C004CEA6}" srcOrd="1" destOrd="0" presId="urn:microsoft.com/office/officeart/2005/8/layout/hierarchy2"/>
    <dgm:cxn modelId="{F36C7C97-48DA-4DF9-AD8C-853569A864BB}" type="presParOf" srcId="{A5A44057-4E04-4257-BA67-6C82652292AA}" destId="{CBE97944-1131-446E-88E5-000D6419E6B7}" srcOrd="26" destOrd="0" presId="urn:microsoft.com/office/officeart/2005/8/layout/hierarchy2"/>
    <dgm:cxn modelId="{D053AE8A-C79A-43D3-96A2-0DB23A316F7B}" type="presParOf" srcId="{CBE97944-1131-446E-88E5-000D6419E6B7}" destId="{202F47DA-6A5B-4627-8868-810AA86EA8E1}" srcOrd="0" destOrd="0" presId="urn:microsoft.com/office/officeart/2005/8/layout/hierarchy2"/>
    <dgm:cxn modelId="{12B7AA06-8E4B-48FE-ADED-953850A0D067}" type="presParOf" srcId="{A5A44057-4E04-4257-BA67-6C82652292AA}" destId="{7C05F981-3765-4B14-A8D5-60F45F999412}" srcOrd="27" destOrd="0" presId="urn:microsoft.com/office/officeart/2005/8/layout/hierarchy2"/>
    <dgm:cxn modelId="{F2397862-C7DB-414F-AE1F-E4405AE1EC11}" type="presParOf" srcId="{7C05F981-3765-4B14-A8D5-60F45F999412}" destId="{13DA0C46-19D4-43B9-876E-F762179EB74D}" srcOrd="0" destOrd="0" presId="urn:microsoft.com/office/officeart/2005/8/layout/hierarchy2"/>
    <dgm:cxn modelId="{EBB90C1A-F4B5-4012-822F-DAC7E2564F99}" type="presParOf" srcId="{7C05F981-3765-4B14-A8D5-60F45F999412}" destId="{75B5C6C8-0785-4FC9-B133-53E4CBFD21D9}" srcOrd="1" destOrd="0" presId="urn:microsoft.com/office/officeart/2005/8/layout/hierarchy2"/>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0788C4-BC70-4DEB-BAE1-3EB2278FAB99}" type="doc">
      <dgm:prSet loTypeId="urn:microsoft.com/office/officeart/2005/8/layout/hierarchy2" loCatId="hierarchy" qsTypeId="urn:microsoft.com/office/officeart/2005/8/quickstyle/3d1" qsCatId="3D" csTypeId="urn:microsoft.com/office/officeart/2005/8/colors/accent3_5" csCatId="accent3" phldr="1"/>
      <dgm:spPr/>
      <dgm:t>
        <a:bodyPr/>
        <a:lstStyle/>
        <a:p>
          <a:endParaRPr lang="pt-BR"/>
        </a:p>
      </dgm:t>
    </dgm:pt>
    <dgm:pt modelId="{BD60A26C-72EA-4686-9A42-65AD3B9739AB}">
      <dgm:prSet phldrT="[Texto]" custT="1"/>
      <dgm:spPr/>
      <dgm:t>
        <a:bodyPr/>
        <a:lstStyle/>
        <a:p>
          <a:r>
            <a:rPr lang="pt-BR" sz="2000" b="1" dirty="0" smtClean="0">
              <a:solidFill>
                <a:schemeClr val="tx1">
                  <a:lumMod val="75000"/>
                  <a:lumOff val="25000"/>
                </a:schemeClr>
              </a:solidFill>
            </a:rPr>
            <a:t>PROFISSIONAIS TRANSFORMANDO GOIÁS</a:t>
          </a:r>
          <a:endParaRPr lang="pt-BR" sz="2000" b="1" dirty="0">
            <a:solidFill>
              <a:schemeClr val="tx1">
                <a:lumMod val="75000"/>
                <a:lumOff val="25000"/>
              </a:schemeClr>
            </a:solidFill>
          </a:endParaRPr>
        </a:p>
      </dgm:t>
    </dgm:pt>
    <dgm:pt modelId="{A50BEF92-052A-4D5E-B908-04FC710F57E8}" type="parTrans" cxnId="{E2680214-98E0-4C53-85F5-F5F5B932BDAA}">
      <dgm:prSet/>
      <dgm:spPr/>
      <dgm:t>
        <a:bodyPr/>
        <a:lstStyle/>
        <a:p>
          <a:endParaRPr lang="pt-BR" sz="800" b="1">
            <a:solidFill>
              <a:schemeClr val="tx1">
                <a:lumMod val="75000"/>
                <a:lumOff val="25000"/>
              </a:schemeClr>
            </a:solidFill>
          </a:endParaRPr>
        </a:p>
      </dgm:t>
    </dgm:pt>
    <dgm:pt modelId="{73487C62-08DA-47B1-B568-11E2BE6A7840}" type="sibTrans" cxnId="{E2680214-98E0-4C53-85F5-F5F5B932BDAA}">
      <dgm:prSet/>
      <dgm:spPr/>
      <dgm:t>
        <a:bodyPr/>
        <a:lstStyle/>
        <a:p>
          <a:endParaRPr lang="pt-BR" sz="800" b="1">
            <a:solidFill>
              <a:schemeClr val="tx1">
                <a:lumMod val="75000"/>
                <a:lumOff val="25000"/>
              </a:schemeClr>
            </a:solidFill>
          </a:endParaRPr>
        </a:p>
      </dgm:t>
    </dgm:pt>
    <dgm:pt modelId="{6F851459-6908-4290-8AD2-3D5AC4152CA3}">
      <dgm:prSet custT="1"/>
      <dgm:spPr/>
      <dgm:t>
        <a:bodyPr/>
        <a:lstStyle/>
        <a:p>
          <a:r>
            <a:rPr lang="pt-BR" sz="1400" b="1" dirty="0" smtClean="0">
              <a:solidFill>
                <a:schemeClr val="tx1">
                  <a:lumMod val="75000"/>
                  <a:lumOff val="25000"/>
                </a:schemeClr>
              </a:solidFill>
            </a:rPr>
            <a:t>REDE ITEGO CONSOLIDADA E COM FOCO NO EMPREENDEDORISMO E INOVAÇÃO</a:t>
          </a:r>
          <a:endParaRPr lang="pt-BR" sz="1400" b="1" dirty="0">
            <a:solidFill>
              <a:schemeClr val="tx1">
                <a:lumMod val="75000"/>
                <a:lumOff val="25000"/>
              </a:schemeClr>
            </a:solidFill>
          </a:endParaRPr>
        </a:p>
      </dgm:t>
    </dgm:pt>
    <dgm:pt modelId="{87736DBB-B391-4BB0-AFA4-A078042883E3}" type="parTrans" cxnId="{C1EEBBE3-624C-4F5E-8561-A5879FEF74BD}">
      <dgm:prSet/>
      <dgm:spPr/>
      <dgm:t>
        <a:bodyPr/>
        <a:lstStyle/>
        <a:p>
          <a:endParaRPr lang="pt-BR" b="1">
            <a:solidFill>
              <a:schemeClr val="tx1">
                <a:lumMod val="75000"/>
                <a:lumOff val="25000"/>
              </a:schemeClr>
            </a:solidFill>
          </a:endParaRPr>
        </a:p>
      </dgm:t>
    </dgm:pt>
    <dgm:pt modelId="{DDF1A208-9BFC-4252-8CD4-D10782C42316}" type="sibTrans" cxnId="{C1EEBBE3-624C-4F5E-8561-A5879FEF74BD}">
      <dgm:prSet/>
      <dgm:spPr/>
      <dgm:t>
        <a:bodyPr/>
        <a:lstStyle/>
        <a:p>
          <a:endParaRPr lang="pt-BR" b="1">
            <a:solidFill>
              <a:schemeClr val="tx1">
                <a:lumMod val="75000"/>
                <a:lumOff val="25000"/>
              </a:schemeClr>
            </a:solidFill>
          </a:endParaRPr>
        </a:p>
      </dgm:t>
    </dgm:pt>
    <dgm:pt modelId="{8CDCDE1A-6A4B-4811-9029-67B060F7DB7B}">
      <dgm:prSet custT="1"/>
      <dgm:spPr/>
      <dgm:t>
        <a:bodyPr/>
        <a:lstStyle/>
        <a:p>
          <a:r>
            <a:rPr lang="pt-BR" sz="1100" b="1" dirty="0" smtClean="0">
              <a:solidFill>
                <a:schemeClr val="tx1">
                  <a:lumMod val="75000"/>
                  <a:lumOff val="25000"/>
                </a:schemeClr>
              </a:solidFill>
            </a:rPr>
            <a:t>Aluno Atendido em Projeto de Empreendedorismo e Des e Inovação Tecnológica </a:t>
          </a:r>
          <a:endParaRPr lang="pt-BR" sz="1100" b="1" dirty="0">
            <a:solidFill>
              <a:schemeClr val="tx1">
                <a:lumMod val="75000"/>
                <a:lumOff val="25000"/>
              </a:schemeClr>
            </a:solidFill>
          </a:endParaRPr>
        </a:p>
      </dgm:t>
    </dgm:pt>
    <dgm:pt modelId="{204757A6-75ED-4A06-8262-F3710EBB7B9D}" type="parTrans" cxnId="{04A0AB71-08B9-400E-ADDE-7CB588E3915D}">
      <dgm:prSet/>
      <dgm:spPr/>
      <dgm:t>
        <a:bodyPr/>
        <a:lstStyle/>
        <a:p>
          <a:endParaRPr lang="pt-BR" b="1">
            <a:solidFill>
              <a:schemeClr val="tx1">
                <a:lumMod val="75000"/>
                <a:lumOff val="25000"/>
              </a:schemeClr>
            </a:solidFill>
          </a:endParaRPr>
        </a:p>
      </dgm:t>
    </dgm:pt>
    <dgm:pt modelId="{B862B142-0233-4EC3-8AE5-B4366DCE6033}" type="sibTrans" cxnId="{04A0AB71-08B9-400E-ADDE-7CB588E3915D}">
      <dgm:prSet/>
      <dgm:spPr/>
      <dgm:t>
        <a:bodyPr/>
        <a:lstStyle/>
        <a:p>
          <a:endParaRPr lang="pt-BR" b="1">
            <a:solidFill>
              <a:schemeClr val="tx1">
                <a:lumMod val="75000"/>
                <a:lumOff val="25000"/>
              </a:schemeClr>
            </a:solidFill>
          </a:endParaRPr>
        </a:p>
      </dgm:t>
    </dgm:pt>
    <dgm:pt modelId="{0BE7ABA7-CE8D-4CC4-B1E4-010EE3136E3F}">
      <dgm:prSet custT="1"/>
      <dgm:spPr/>
      <dgm:t>
        <a:bodyPr/>
        <a:lstStyle/>
        <a:p>
          <a:r>
            <a:rPr lang="pt-BR" sz="1100" b="1" dirty="0" smtClean="0">
              <a:solidFill>
                <a:schemeClr val="tx1">
                  <a:lumMod val="75000"/>
                  <a:lumOff val="25000"/>
                </a:schemeClr>
              </a:solidFill>
            </a:rPr>
            <a:t>Aluno em Curso de Capacitação/ Atualização Atendido  À Distância</a:t>
          </a:r>
          <a:endParaRPr lang="pt-BR" sz="1100" b="1" dirty="0">
            <a:solidFill>
              <a:schemeClr val="tx1">
                <a:lumMod val="75000"/>
                <a:lumOff val="25000"/>
              </a:schemeClr>
            </a:solidFill>
          </a:endParaRPr>
        </a:p>
      </dgm:t>
    </dgm:pt>
    <dgm:pt modelId="{B60479FD-B914-4ED0-8514-32BE3B712DB4}" type="parTrans" cxnId="{3BDA8F43-F102-45D0-9A03-3EC9818A0E1B}">
      <dgm:prSet/>
      <dgm:spPr/>
      <dgm:t>
        <a:bodyPr/>
        <a:lstStyle/>
        <a:p>
          <a:endParaRPr lang="pt-BR" b="1">
            <a:solidFill>
              <a:schemeClr val="tx1">
                <a:lumMod val="75000"/>
                <a:lumOff val="25000"/>
              </a:schemeClr>
            </a:solidFill>
          </a:endParaRPr>
        </a:p>
      </dgm:t>
    </dgm:pt>
    <dgm:pt modelId="{7FEE15D8-D2EC-4F90-94D6-B0466A102B96}" type="sibTrans" cxnId="{3BDA8F43-F102-45D0-9A03-3EC9818A0E1B}">
      <dgm:prSet/>
      <dgm:spPr/>
      <dgm:t>
        <a:bodyPr/>
        <a:lstStyle/>
        <a:p>
          <a:endParaRPr lang="pt-BR" b="1">
            <a:solidFill>
              <a:schemeClr val="tx1">
                <a:lumMod val="75000"/>
                <a:lumOff val="25000"/>
              </a:schemeClr>
            </a:solidFill>
          </a:endParaRPr>
        </a:p>
      </dgm:t>
    </dgm:pt>
    <dgm:pt modelId="{AE104EC5-D5B7-4FFB-9C42-E865823544D5}">
      <dgm:prSet custT="1"/>
      <dgm:spPr/>
      <dgm:t>
        <a:bodyPr/>
        <a:lstStyle/>
        <a:p>
          <a:r>
            <a:rPr lang="pt-BR" sz="1100" b="1" dirty="0" smtClean="0">
              <a:solidFill>
                <a:schemeClr val="tx1">
                  <a:lumMod val="75000"/>
                  <a:lumOff val="25000"/>
                </a:schemeClr>
              </a:solidFill>
            </a:rPr>
            <a:t>Aluno de Qualificação Profissional Atendido com Auxílio Estudantil</a:t>
          </a:r>
          <a:endParaRPr lang="pt-BR" sz="1100" b="1" dirty="0">
            <a:solidFill>
              <a:schemeClr val="tx1">
                <a:lumMod val="75000"/>
                <a:lumOff val="25000"/>
              </a:schemeClr>
            </a:solidFill>
          </a:endParaRPr>
        </a:p>
      </dgm:t>
    </dgm:pt>
    <dgm:pt modelId="{67DB8212-B579-4C73-B12E-0ECA5DC47199}" type="parTrans" cxnId="{84563BBB-A3EE-4D50-96C6-240B2AAEC366}">
      <dgm:prSet/>
      <dgm:spPr/>
      <dgm:t>
        <a:bodyPr/>
        <a:lstStyle/>
        <a:p>
          <a:endParaRPr lang="pt-BR" b="1">
            <a:solidFill>
              <a:schemeClr val="tx1">
                <a:lumMod val="75000"/>
                <a:lumOff val="25000"/>
              </a:schemeClr>
            </a:solidFill>
          </a:endParaRPr>
        </a:p>
      </dgm:t>
    </dgm:pt>
    <dgm:pt modelId="{4129E137-6C0A-4E46-B604-83B7BF7805FD}" type="sibTrans" cxnId="{84563BBB-A3EE-4D50-96C6-240B2AAEC366}">
      <dgm:prSet/>
      <dgm:spPr/>
      <dgm:t>
        <a:bodyPr/>
        <a:lstStyle/>
        <a:p>
          <a:endParaRPr lang="pt-BR" b="1">
            <a:solidFill>
              <a:schemeClr val="tx1">
                <a:lumMod val="75000"/>
                <a:lumOff val="25000"/>
              </a:schemeClr>
            </a:solidFill>
          </a:endParaRPr>
        </a:p>
      </dgm:t>
    </dgm:pt>
    <dgm:pt modelId="{855994DD-99C1-4BF0-AFFF-4617A18BFC63}">
      <dgm:prSet custT="1"/>
      <dgm:spPr/>
      <dgm:t>
        <a:bodyPr/>
        <a:lstStyle/>
        <a:p>
          <a:r>
            <a:rPr lang="pt-BR" sz="1100" b="1" dirty="0" smtClean="0">
              <a:solidFill>
                <a:schemeClr val="tx1">
                  <a:lumMod val="75000"/>
                  <a:lumOff val="25000"/>
                </a:schemeClr>
              </a:solidFill>
            </a:rPr>
            <a:t>Aluno em Curso de Capacitação atualização (Presencial) </a:t>
          </a:r>
          <a:endParaRPr lang="pt-BR" sz="1100" b="1" dirty="0">
            <a:solidFill>
              <a:schemeClr val="tx1">
                <a:lumMod val="75000"/>
                <a:lumOff val="25000"/>
              </a:schemeClr>
            </a:solidFill>
          </a:endParaRPr>
        </a:p>
      </dgm:t>
    </dgm:pt>
    <dgm:pt modelId="{8E731C15-22E2-4B43-83E9-4790B980AF7F}" type="parTrans" cxnId="{DE55123D-58AD-4B1F-A5D0-3947BA14EC4C}">
      <dgm:prSet/>
      <dgm:spPr/>
      <dgm:t>
        <a:bodyPr/>
        <a:lstStyle/>
        <a:p>
          <a:endParaRPr lang="pt-BR" b="1">
            <a:solidFill>
              <a:schemeClr val="tx1">
                <a:lumMod val="75000"/>
                <a:lumOff val="25000"/>
              </a:schemeClr>
            </a:solidFill>
          </a:endParaRPr>
        </a:p>
      </dgm:t>
    </dgm:pt>
    <dgm:pt modelId="{F94C04BC-EEFB-4037-82C8-914F13D8D04E}" type="sibTrans" cxnId="{DE55123D-58AD-4B1F-A5D0-3947BA14EC4C}">
      <dgm:prSet/>
      <dgm:spPr/>
      <dgm:t>
        <a:bodyPr/>
        <a:lstStyle/>
        <a:p>
          <a:endParaRPr lang="pt-BR" b="1">
            <a:solidFill>
              <a:schemeClr val="tx1">
                <a:lumMod val="75000"/>
                <a:lumOff val="25000"/>
              </a:schemeClr>
            </a:solidFill>
          </a:endParaRPr>
        </a:p>
      </dgm:t>
    </dgm:pt>
    <dgm:pt modelId="{C19F6BD3-F880-4EE1-A67C-F4AF2D32C4BB}">
      <dgm:prSet custT="1"/>
      <dgm:spPr/>
      <dgm:t>
        <a:bodyPr/>
        <a:lstStyle/>
        <a:p>
          <a:r>
            <a:rPr lang="pt-BR" sz="1100" b="1" dirty="0" smtClean="0">
              <a:solidFill>
                <a:schemeClr val="tx1">
                  <a:lumMod val="75000"/>
                  <a:lumOff val="25000"/>
                </a:schemeClr>
              </a:solidFill>
            </a:rPr>
            <a:t>Aluno em Curso de Qualificação Profissional À Distância </a:t>
          </a:r>
          <a:endParaRPr lang="pt-BR" sz="1100" b="1" dirty="0">
            <a:solidFill>
              <a:schemeClr val="tx1">
                <a:lumMod val="75000"/>
                <a:lumOff val="25000"/>
              </a:schemeClr>
            </a:solidFill>
          </a:endParaRPr>
        </a:p>
      </dgm:t>
    </dgm:pt>
    <dgm:pt modelId="{EBE2E64B-C2A7-4878-95DE-AFD88F7BA5FC}" type="parTrans" cxnId="{E69CF142-B025-4509-A43E-6A79DB286E67}">
      <dgm:prSet/>
      <dgm:spPr/>
      <dgm:t>
        <a:bodyPr/>
        <a:lstStyle/>
        <a:p>
          <a:endParaRPr lang="pt-BR" b="1">
            <a:solidFill>
              <a:schemeClr val="tx1">
                <a:lumMod val="75000"/>
                <a:lumOff val="25000"/>
              </a:schemeClr>
            </a:solidFill>
          </a:endParaRPr>
        </a:p>
      </dgm:t>
    </dgm:pt>
    <dgm:pt modelId="{845F39CC-C94A-45F6-A799-5585FF8A2A34}" type="sibTrans" cxnId="{E69CF142-B025-4509-A43E-6A79DB286E67}">
      <dgm:prSet/>
      <dgm:spPr/>
      <dgm:t>
        <a:bodyPr/>
        <a:lstStyle/>
        <a:p>
          <a:endParaRPr lang="pt-BR" b="1">
            <a:solidFill>
              <a:schemeClr val="tx1">
                <a:lumMod val="75000"/>
                <a:lumOff val="25000"/>
              </a:schemeClr>
            </a:solidFill>
          </a:endParaRPr>
        </a:p>
      </dgm:t>
    </dgm:pt>
    <dgm:pt modelId="{985AAC7B-F782-427D-B589-E88D9948BC35}">
      <dgm:prSet custT="1"/>
      <dgm:spPr/>
      <dgm:t>
        <a:bodyPr/>
        <a:lstStyle/>
        <a:p>
          <a:r>
            <a:rPr lang="pt-BR" sz="1100" b="1" dirty="0" smtClean="0">
              <a:solidFill>
                <a:schemeClr val="tx1">
                  <a:lumMod val="75000"/>
                  <a:lumOff val="25000"/>
                </a:schemeClr>
              </a:solidFill>
            </a:rPr>
            <a:t>Aluno em Curso Técnico de Nível Médio Atendido (Presencial)</a:t>
          </a:r>
          <a:endParaRPr lang="pt-BR" sz="1100" b="1" dirty="0">
            <a:solidFill>
              <a:schemeClr val="tx1">
                <a:lumMod val="75000"/>
                <a:lumOff val="25000"/>
              </a:schemeClr>
            </a:solidFill>
          </a:endParaRPr>
        </a:p>
      </dgm:t>
    </dgm:pt>
    <dgm:pt modelId="{50DE8FC7-2A46-4360-8EC0-98CFB6CF69DC}" type="parTrans" cxnId="{3DA63F34-BDC0-43B4-9A28-412432F85B32}">
      <dgm:prSet/>
      <dgm:spPr/>
      <dgm:t>
        <a:bodyPr/>
        <a:lstStyle/>
        <a:p>
          <a:endParaRPr lang="pt-BR" b="1">
            <a:solidFill>
              <a:schemeClr val="tx1">
                <a:lumMod val="75000"/>
                <a:lumOff val="25000"/>
              </a:schemeClr>
            </a:solidFill>
          </a:endParaRPr>
        </a:p>
      </dgm:t>
    </dgm:pt>
    <dgm:pt modelId="{4D6CC975-1C08-4A80-8752-E1741EED568E}" type="sibTrans" cxnId="{3DA63F34-BDC0-43B4-9A28-412432F85B32}">
      <dgm:prSet/>
      <dgm:spPr/>
      <dgm:t>
        <a:bodyPr/>
        <a:lstStyle/>
        <a:p>
          <a:endParaRPr lang="pt-BR" b="1">
            <a:solidFill>
              <a:schemeClr val="tx1">
                <a:lumMod val="75000"/>
                <a:lumOff val="25000"/>
              </a:schemeClr>
            </a:solidFill>
          </a:endParaRPr>
        </a:p>
      </dgm:t>
    </dgm:pt>
    <dgm:pt modelId="{B4F1A978-BCEF-4A9B-A93F-86C393A01B9D}">
      <dgm:prSet custT="1"/>
      <dgm:spPr/>
      <dgm:t>
        <a:bodyPr/>
        <a:lstStyle/>
        <a:p>
          <a:r>
            <a:rPr lang="pt-BR" sz="1100" b="1" dirty="0" smtClean="0">
              <a:solidFill>
                <a:schemeClr val="tx1">
                  <a:lumMod val="75000"/>
                  <a:lumOff val="25000"/>
                </a:schemeClr>
              </a:solidFill>
            </a:rPr>
            <a:t>Aluno Atendido com Bolsa Artista</a:t>
          </a:r>
          <a:endParaRPr lang="pt-BR" sz="1100" b="1" dirty="0">
            <a:solidFill>
              <a:schemeClr val="tx1">
                <a:lumMod val="75000"/>
                <a:lumOff val="25000"/>
              </a:schemeClr>
            </a:solidFill>
          </a:endParaRPr>
        </a:p>
      </dgm:t>
    </dgm:pt>
    <dgm:pt modelId="{7BEB25EA-9435-48A8-8684-785A0E45C51F}" type="parTrans" cxnId="{639C10BD-4399-46BE-BF75-BB18850DFE80}">
      <dgm:prSet/>
      <dgm:spPr/>
      <dgm:t>
        <a:bodyPr/>
        <a:lstStyle/>
        <a:p>
          <a:endParaRPr lang="pt-BR" b="1">
            <a:solidFill>
              <a:schemeClr val="tx1">
                <a:lumMod val="75000"/>
                <a:lumOff val="25000"/>
              </a:schemeClr>
            </a:solidFill>
          </a:endParaRPr>
        </a:p>
      </dgm:t>
    </dgm:pt>
    <dgm:pt modelId="{6E88334A-43F4-4983-A3EC-2EADB306B6E3}" type="sibTrans" cxnId="{639C10BD-4399-46BE-BF75-BB18850DFE80}">
      <dgm:prSet/>
      <dgm:spPr/>
      <dgm:t>
        <a:bodyPr/>
        <a:lstStyle/>
        <a:p>
          <a:endParaRPr lang="pt-BR" b="1">
            <a:solidFill>
              <a:schemeClr val="tx1">
                <a:lumMod val="75000"/>
                <a:lumOff val="25000"/>
              </a:schemeClr>
            </a:solidFill>
          </a:endParaRPr>
        </a:p>
      </dgm:t>
    </dgm:pt>
    <dgm:pt modelId="{CECE7C62-468A-4B8E-BA4B-FDC00CF3BAB5}">
      <dgm:prSet custT="1"/>
      <dgm:spPr/>
      <dgm:t>
        <a:bodyPr/>
        <a:lstStyle/>
        <a:p>
          <a:r>
            <a:rPr lang="pt-BR" sz="1100" b="1" dirty="0" smtClean="0">
              <a:solidFill>
                <a:schemeClr val="tx1">
                  <a:lumMod val="75000"/>
                  <a:lumOff val="25000"/>
                </a:schemeClr>
              </a:solidFill>
            </a:rPr>
            <a:t>Aluno em Curso Técnico de Nível Médio Atendido À Distância</a:t>
          </a:r>
          <a:endParaRPr lang="pt-BR" sz="1100" b="1" dirty="0">
            <a:solidFill>
              <a:schemeClr val="tx1">
                <a:lumMod val="75000"/>
                <a:lumOff val="25000"/>
              </a:schemeClr>
            </a:solidFill>
          </a:endParaRPr>
        </a:p>
      </dgm:t>
    </dgm:pt>
    <dgm:pt modelId="{8DFBEA33-DE8C-480D-9C9C-13158F1AC7C9}" type="parTrans" cxnId="{E027D1BF-AD82-40F5-BF47-496E9E6859AB}">
      <dgm:prSet/>
      <dgm:spPr/>
      <dgm:t>
        <a:bodyPr/>
        <a:lstStyle/>
        <a:p>
          <a:endParaRPr lang="pt-BR" b="1">
            <a:solidFill>
              <a:schemeClr val="tx1">
                <a:lumMod val="75000"/>
                <a:lumOff val="25000"/>
              </a:schemeClr>
            </a:solidFill>
          </a:endParaRPr>
        </a:p>
      </dgm:t>
    </dgm:pt>
    <dgm:pt modelId="{CA978E3C-5F33-431B-A2D3-11C531E02BA4}" type="sibTrans" cxnId="{E027D1BF-AD82-40F5-BF47-496E9E6859AB}">
      <dgm:prSet/>
      <dgm:spPr/>
      <dgm:t>
        <a:bodyPr/>
        <a:lstStyle/>
        <a:p>
          <a:endParaRPr lang="pt-BR" b="1">
            <a:solidFill>
              <a:schemeClr val="tx1">
                <a:lumMod val="75000"/>
                <a:lumOff val="25000"/>
              </a:schemeClr>
            </a:solidFill>
          </a:endParaRPr>
        </a:p>
      </dgm:t>
    </dgm:pt>
    <dgm:pt modelId="{00851828-1CFC-4FAC-BA97-37080C6066A7}">
      <dgm:prSet custT="1"/>
      <dgm:spPr/>
      <dgm:t>
        <a:bodyPr/>
        <a:lstStyle/>
        <a:p>
          <a:r>
            <a:rPr lang="pt-BR" sz="1100" b="1" dirty="0" smtClean="0">
              <a:solidFill>
                <a:schemeClr val="tx1">
                  <a:lumMod val="75000"/>
                  <a:lumOff val="25000"/>
                </a:schemeClr>
              </a:solidFill>
            </a:rPr>
            <a:t>Aluno em Cursos Superiores de Tecnologia Atendido (Presencial)</a:t>
          </a:r>
          <a:endParaRPr lang="pt-BR" sz="1100" b="1" dirty="0">
            <a:solidFill>
              <a:schemeClr val="tx1">
                <a:lumMod val="75000"/>
                <a:lumOff val="25000"/>
              </a:schemeClr>
            </a:solidFill>
          </a:endParaRPr>
        </a:p>
      </dgm:t>
    </dgm:pt>
    <dgm:pt modelId="{E383A319-A4F7-4AB1-8086-282FE9425B6B}" type="parTrans" cxnId="{68548D31-BD8F-42BC-A20E-006C8C58E63A}">
      <dgm:prSet/>
      <dgm:spPr/>
      <dgm:t>
        <a:bodyPr/>
        <a:lstStyle/>
        <a:p>
          <a:endParaRPr lang="pt-BR" b="1">
            <a:solidFill>
              <a:schemeClr val="tx1">
                <a:lumMod val="75000"/>
                <a:lumOff val="25000"/>
              </a:schemeClr>
            </a:solidFill>
          </a:endParaRPr>
        </a:p>
      </dgm:t>
    </dgm:pt>
    <dgm:pt modelId="{0CB9C274-A129-4B52-B48F-83A886C5C795}" type="sibTrans" cxnId="{68548D31-BD8F-42BC-A20E-006C8C58E63A}">
      <dgm:prSet/>
      <dgm:spPr/>
      <dgm:t>
        <a:bodyPr/>
        <a:lstStyle/>
        <a:p>
          <a:endParaRPr lang="pt-BR" b="1">
            <a:solidFill>
              <a:schemeClr val="tx1">
                <a:lumMod val="75000"/>
                <a:lumOff val="25000"/>
              </a:schemeClr>
            </a:solidFill>
          </a:endParaRPr>
        </a:p>
      </dgm:t>
    </dgm:pt>
    <dgm:pt modelId="{B8A6A60D-DEE4-4214-8B2C-F87635949B25}">
      <dgm:prSet custT="1"/>
      <dgm:spPr/>
      <dgm:t>
        <a:bodyPr/>
        <a:lstStyle/>
        <a:p>
          <a:r>
            <a:rPr lang="pt-BR" sz="1100" b="1" dirty="0" smtClean="0">
              <a:solidFill>
                <a:schemeClr val="tx1">
                  <a:lumMod val="75000"/>
                  <a:lumOff val="25000"/>
                </a:schemeClr>
              </a:solidFill>
            </a:rPr>
            <a:t>Alunos em Cursos de Qualificação Profissional Atendido (Presencial)</a:t>
          </a:r>
          <a:endParaRPr lang="pt-BR" sz="1100" b="1" dirty="0">
            <a:solidFill>
              <a:schemeClr val="tx1">
                <a:lumMod val="75000"/>
                <a:lumOff val="25000"/>
              </a:schemeClr>
            </a:solidFill>
          </a:endParaRPr>
        </a:p>
      </dgm:t>
    </dgm:pt>
    <dgm:pt modelId="{F699740D-6643-4FDB-AA58-C452AF31B3AD}" type="parTrans" cxnId="{A950338B-2C4C-4C18-8AD3-570722F57BCB}">
      <dgm:prSet/>
      <dgm:spPr/>
      <dgm:t>
        <a:bodyPr/>
        <a:lstStyle/>
        <a:p>
          <a:endParaRPr lang="pt-BR" b="1">
            <a:solidFill>
              <a:schemeClr val="tx1">
                <a:lumMod val="75000"/>
                <a:lumOff val="25000"/>
              </a:schemeClr>
            </a:solidFill>
          </a:endParaRPr>
        </a:p>
      </dgm:t>
    </dgm:pt>
    <dgm:pt modelId="{FF3A9A15-40D1-44F0-8ECC-048B25518316}" type="sibTrans" cxnId="{A950338B-2C4C-4C18-8AD3-570722F57BCB}">
      <dgm:prSet/>
      <dgm:spPr/>
      <dgm:t>
        <a:bodyPr/>
        <a:lstStyle/>
        <a:p>
          <a:endParaRPr lang="pt-BR" b="1">
            <a:solidFill>
              <a:schemeClr val="tx1">
                <a:lumMod val="75000"/>
                <a:lumOff val="25000"/>
              </a:schemeClr>
            </a:solidFill>
          </a:endParaRPr>
        </a:p>
      </dgm:t>
    </dgm:pt>
    <dgm:pt modelId="{8B1884A9-FC4D-4615-B1A2-05E1A9F286CC}">
      <dgm:prSet custT="1"/>
      <dgm:spPr/>
      <dgm:t>
        <a:bodyPr/>
        <a:lstStyle/>
        <a:p>
          <a:r>
            <a:rPr lang="pt-BR" sz="1100" b="1" dirty="0" smtClean="0">
              <a:solidFill>
                <a:schemeClr val="tx1">
                  <a:lumMod val="75000"/>
                  <a:lumOff val="25000"/>
                </a:schemeClr>
              </a:solidFill>
            </a:rPr>
            <a:t>Biblioteca Física e Digital Reestruturada</a:t>
          </a:r>
          <a:endParaRPr lang="pt-BR" sz="1100" b="1" dirty="0">
            <a:solidFill>
              <a:schemeClr val="tx1">
                <a:lumMod val="75000"/>
                <a:lumOff val="25000"/>
              </a:schemeClr>
            </a:solidFill>
          </a:endParaRPr>
        </a:p>
      </dgm:t>
    </dgm:pt>
    <dgm:pt modelId="{D52E6918-9DD8-4830-A637-33EEE66A690F}" type="parTrans" cxnId="{FEB1892C-A4A4-474A-8C62-65B4EDC027D0}">
      <dgm:prSet/>
      <dgm:spPr/>
      <dgm:t>
        <a:bodyPr/>
        <a:lstStyle/>
        <a:p>
          <a:endParaRPr lang="pt-BR" b="1">
            <a:solidFill>
              <a:schemeClr val="tx1">
                <a:lumMod val="75000"/>
                <a:lumOff val="25000"/>
              </a:schemeClr>
            </a:solidFill>
          </a:endParaRPr>
        </a:p>
      </dgm:t>
    </dgm:pt>
    <dgm:pt modelId="{43548729-3791-4301-A8AF-D2E00C7576B7}" type="sibTrans" cxnId="{FEB1892C-A4A4-474A-8C62-65B4EDC027D0}">
      <dgm:prSet/>
      <dgm:spPr/>
      <dgm:t>
        <a:bodyPr/>
        <a:lstStyle/>
        <a:p>
          <a:endParaRPr lang="pt-BR" b="1">
            <a:solidFill>
              <a:schemeClr val="tx1">
                <a:lumMod val="75000"/>
                <a:lumOff val="25000"/>
              </a:schemeClr>
            </a:solidFill>
          </a:endParaRPr>
        </a:p>
      </dgm:t>
    </dgm:pt>
    <dgm:pt modelId="{59EAE3B1-BE56-485B-8A3B-4743D601502D}">
      <dgm:prSet custT="1"/>
      <dgm:spPr/>
      <dgm:t>
        <a:bodyPr/>
        <a:lstStyle/>
        <a:p>
          <a:r>
            <a:rPr lang="pt-BR" sz="1100" b="1" dirty="0" smtClean="0">
              <a:solidFill>
                <a:schemeClr val="tx1">
                  <a:lumMod val="75000"/>
                  <a:lumOff val="25000"/>
                </a:schemeClr>
              </a:solidFill>
            </a:rPr>
            <a:t>Congresso/ Evento Em Educação Profissional, Tecnológica E Superior Realizado</a:t>
          </a:r>
          <a:endParaRPr lang="pt-BR" sz="1100" b="1" dirty="0">
            <a:solidFill>
              <a:schemeClr val="tx1">
                <a:lumMod val="75000"/>
                <a:lumOff val="25000"/>
              </a:schemeClr>
            </a:solidFill>
          </a:endParaRPr>
        </a:p>
      </dgm:t>
    </dgm:pt>
    <dgm:pt modelId="{B5008E19-D442-4F2B-BC7B-386DDBBDFA17}" type="parTrans" cxnId="{9F424989-7536-4CA0-8FB0-6091F2769B83}">
      <dgm:prSet/>
      <dgm:spPr/>
      <dgm:t>
        <a:bodyPr/>
        <a:lstStyle/>
        <a:p>
          <a:endParaRPr lang="pt-BR" b="1">
            <a:solidFill>
              <a:schemeClr val="tx1">
                <a:lumMod val="75000"/>
                <a:lumOff val="25000"/>
              </a:schemeClr>
            </a:solidFill>
          </a:endParaRPr>
        </a:p>
      </dgm:t>
    </dgm:pt>
    <dgm:pt modelId="{DCFB745C-0359-47F0-AC7B-3FC9C42C0925}" type="sibTrans" cxnId="{9F424989-7536-4CA0-8FB0-6091F2769B83}">
      <dgm:prSet/>
      <dgm:spPr/>
      <dgm:t>
        <a:bodyPr/>
        <a:lstStyle/>
        <a:p>
          <a:endParaRPr lang="pt-BR" b="1">
            <a:solidFill>
              <a:schemeClr val="tx1">
                <a:lumMod val="75000"/>
                <a:lumOff val="25000"/>
              </a:schemeClr>
            </a:solidFill>
          </a:endParaRPr>
        </a:p>
      </dgm:t>
    </dgm:pt>
    <dgm:pt modelId="{127CDF05-48E2-4FEF-AB1F-644F258FA06F}">
      <dgm:prSet custT="1"/>
      <dgm:spPr/>
      <dgm:t>
        <a:bodyPr/>
        <a:lstStyle/>
        <a:p>
          <a:r>
            <a:rPr lang="pt-BR" sz="1100" b="1" dirty="0" smtClean="0">
              <a:solidFill>
                <a:schemeClr val="tx1">
                  <a:lumMod val="75000"/>
                  <a:lumOff val="25000"/>
                </a:schemeClr>
              </a:solidFill>
            </a:rPr>
            <a:t>Empresa Atendida com Prestação de Serviços Tecnológicos</a:t>
          </a:r>
          <a:endParaRPr lang="pt-BR" sz="1100" b="1" dirty="0">
            <a:solidFill>
              <a:schemeClr val="tx1">
                <a:lumMod val="75000"/>
                <a:lumOff val="25000"/>
              </a:schemeClr>
            </a:solidFill>
          </a:endParaRPr>
        </a:p>
      </dgm:t>
    </dgm:pt>
    <dgm:pt modelId="{2EA914D6-58E1-4C80-8816-5ABBC4C1B73F}" type="parTrans" cxnId="{4DFC6AAB-FD93-4CB2-BFB8-7F0DCA22A05C}">
      <dgm:prSet/>
      <dgm:spPr/>
      <dgm:t>
        <a:bodyPr/>
        <a:lstStyle/>
        <a:p>
          <a:endParaRPr lang="pt-BR" b="1">
            <a:solidFill>
              <a:schemeClr val="tx1">
                <a:lumMod val="75000"/>
                <a:lumOff val="25000"/>
              </a:schemeClr>
            </a:solidFill>
          </a:endParaRPr>
        </a:p>
      </dgm:t>
    </dgm:pt>
    <dgm:pt modelId="{E5F40F4B-7CB6-4474-96A2-958048357C4C}" type="sibTrans" cxnId="{4DFC6AAB-FD93-4CB2-BFB8-7F0DCA22A05C}">
      <dgm:prSet/>
      <dgm:spPr/>
      <dgm:t>
        <a:bodyPr/>
        <a:lstStyle/>
        <a:p>
          <a:endParaRPr lang="pt-BR" b="1">
            <a:solidFill>
              <a:schemeClr val="tx1">
                <a:lumMod val="75000"/>
                <a:lumOff val="25000"/>
              </a:schemeClr>
            </a:solidFill>
          </a:endParaRPr>
        </a:p>
      </dgm:t>
    </dgm:pt>
    <dgm:pt modelId="{8B751200-DD97-4B4C-B9B2-A1BC0038DE42}">
      <dgm:prSet custT="1"/>
      <dgm:spPr/>
      <dgm:t>
        <a:bodyPr/>
        <a:lstStyle/>
        <a:p>
          <a:r>
            <a:rPr lang="pt-BR" sz="1100" b="1" dirty="0" err="1" smtClean="0">
              <a:solidFill>
                <a:schemeClr val="tx1">
                  <a:lumMod val="75000"/>
                  <a:lumOff val="25000"/>
                </a:schemeClr>
              </a:solidFill>
            </a:rPr>
            <a:t>Itego</a:t>
          </a:r>
          <a:r>
            <a:rPr lang="pt-BR" sz="1100" b="1" dirty="0" smtClean="0">
              <a:solidFill>
                <a:schemeClr val="tx1">
                  <a:lumMod val="75000"/>
                  <a:lumOff val="25000"/>
                </a:schemeClr>
              </a:solidFill>
            </a:rPr>
            <a:t> Reformado</a:t>
          </a:r>
          <a:endParaRPr lang="pt-BR" sz="1100" b="1" dirty="0">
            <a:solidFill>
              <a:schemeClr val="tx1">
                <a:lumMod val="75000"/>
                <a:lumOff val="25000"/>
              </a:schemeClr>
            </a:solidFill>
          </a:endParaRPr>
        </a:p>
      </dgm:t>
    </dgm:pt>
    <dgm:pt modelId="{1B904E79-AF90-46AF-8508-2AF3DA18DE8C}" type="parTrans" cxnId="{731E4A3A-8EBD-4152-BE08-C65FFFBE9E65}">
      <dgm:prSet/>
      <dgm:spPr/>
      <dgm:t>
        <a:bodyPr/>
        <a:lstStyle/>
        <a:p>
          <a:endParaRPr lang="pt-BR" b="1">
            <a:solidFill>
              <a:schemeClr val="tx1">
                <a:lumMod val="75000"/>
                <a:lumOff val="25000"/>
              </a:schemeClr>
            </a:solidFill>
          </a:endParaRPr>
        </a:p>
      </dgm:t>
    </dgm:pt>
    <dgm:pt modelId="{ED66172C-CEF3-4934-8F0D-47BBC25412B6}" type="sibTrans" cxnId="{731E4A3A-8EBD-4152-BE08-C65FFFBE9E65}">
      <dgm:prSet/>
      <dgm:spPr/>
      <dgm:t>
        <a:bodyPr/>
        <a:lstStyle/>
        <a:p>
          <a:endParaRPr lang="pt-BR" b="1">
            <a:solidFill>
              <a:schemeClr val="tx1">
                <a:lumMod val="75000"/>
                <a:lumOff val="25000"/>
              </a:schemeClr>
            </a:solidFill>
          </a:endParaRPr>
        </a:p>
      </dgm:t>
    </dgm:pt>
    <dgm:pt modelId="{7BB41FCC-0E6B-42DA-9506-06BC30985470}">
      <dgm:prSet custT="1"/>
      <dgm:spPr/>
      <dgm:t>
        <a:bodyPr/>
        <a:lstStyle/>
        <a:p>
          <a:r>
            <a:rPr lang="pt-BR" sz="1100" b="1" dirty="0" smtClean="0">
              <a:solidFill>
                <a:schemeClr val="tx1">
                  <a:lumMod val="75000"/>
                  <a:lumOff val="25000"/>
                </a:schemeClr>
              </a:solidFill>
            </a:rPr>
            <a:t>Laboratório Criativo Implantado</a:t>
          </a:r>
          <a:endParaRPr lang="pt-BR" sz="1100" b="1" dirty="0">
            <a:solidFill>
              <a:schemeClr val="tx1">
                <a:lumMod val="75000"/>
                <a:lumOff val="25000"/>
              </a:schemeClr>
            </a:solidFill>
          </a:endParaRPr>
        </a:p>
      </dgm:t>
    </dgm:pt>
    <dgm:pt modelId="{137C5880-A1D8-43B2-B092-A3944BBFCAC5}" type="parTrans" cxnId="{28EBE53E-5DA0-40EC-8299-EE71681DBF03}">
      <dgm:prSet/>
      <dgm:spPr/>
      <dgm:t>
        <a:bodyPr/>
        <a:lstStyle/>
        <a:p>
          <a:endParaRPr lang="pt-BR" b="1">
            <a:solidFill>
              <a:schemeClr val="tx1">
                <a:lumMod val="75000"/>
                <a:lumOff val="25000"/>
              </a:schemeClr>
            </a:solidFill>
          </a:endParaRPr>
        </a:p>
      </dgm:t>
    </dgm:pt>
    <dgm:pt modelId="{DA3C6517-2302-45C9-B262-A8D2277E1743}" type="sibTrans" cxnId="{28EBE53E-5DA0-40EC-8299-EE71681DBF03}">
      <dgm:prSet/>
      <dgm:spPr/>
      <dgm:t>
        <a:bodyPr/>
        <a:lstStyle/>
        <a:p>
          <a:endParaRPr lang="pt-BR" b="1">
            <a:solidFill>
              <a:schemeClr val="tx1">
                <a:lumMod val="75000"/>
                <a:lumOff val="25000"/>
              </a:schemeClr>
            </a:solidFill>
          </a:endParaRPr>
        </a:p>
      </dgm:t>
    </dgm:pt>
    <dgm:pt modelId="{CA6F5A80-EA9D-4AAA-A3ED-6545E6102CC1}">
      <dgm:prSet custT="1"/>
      <dgm:spPr/>
      <dgm:t>
        <a:bodyPr/>
        <a:lstStyle/>
        <a:p>
          <a:r>
            <a:rPr lang="pt-BR" sz="1100" b="1" dirty="0" smtClean="0">
              <a:solidFill>
                <a:schemeClr val="tx1">
                  <a:lumMod val="75000"/>
                  <a:lumOff val="25000"/>
                </a:schemeClr>
              </a:solidFill>
            </a:rPr>
            <a:t>Obra de Construção de </a:t>
          </a:r>
          <a:r>
            <a:rPr lang="pt-BR" sz="1100" b="1" dirty="0" err="1" smtClean="0">
              <a:solidFill>
                <a:schemeClr val="tx1">
                  <a:lumMod val="75000"/>
                  <a:lumOff val="25000"/>
                </a:schemeClr>
              </a:solidFill>
            </a:rPr>
            <a:t>Itego</a:t>
          </a:r>
          <a:r>
            <a:rPr lang="pt-BR" sz="1100" b="1" dirty="0" smtClean="0">
              <a:solidFill>
                <a:schemeClr val="tx1">
                  <a:lumMod val="75000"/>
                  <a:lumOff val="25000"/>
                </a:schemeClr>
              </a:solidFill>
            </a:rPr>
            <a:t> Finalizada</a:t>
          </a:r>
          <a:endParaRPr lang="pt-BR" sz="1100" b="1" dirty="0">
            <a:solidFill>
              <a:schemeClr val="tx1">
                <a:lumMod val="75000"/>
                <a:lumOff val="25000"/>
              </a:schemeClr>
            </a:solidFill>
          </a:endParaRPr>
        </a:p>
      </dgm:t>
    </dgm:pt>
    <dgm:pt modelId="{0BBA123A-B167-4AAC-8AF1-E07216F43396}" type="parTrans" cxnId="{5CFA9454-1C8B-4F17-8BE9-D8C4C6F626E0}">
      <dgm:prSet/>
      <dgm:spPr/>
      <dgm:t>
        <a:bodyPr/>
        <a:lstStyle/>
        <a:p>
          <a:endParaRPr lang="pt-BR" b="1">
            <a:solidFill>
              <a:schemeClr val="tx1">
                <a:lumMod val="75000"/>
                <a:lumOff val="25000"/>
              </a:schemeClr>
            </a:solidFill>
          </a:endParaRPr>
        </a:p>
      </dgm:t>
    </dgm:pt>
    <dgm:pt modelId="{0C29224E-B053-48F5-B4A7-87548F064839}" type="sibTrans" cxnId="{5CFA9454-1C8B-4F17-8BE9-D8C4C6F626E0}">
      <dgm:prSet/>
      <dgm:spPr/>
      <dgm:t>
        <a:bodyPr/>
        <a:lstStyle/>
        <a:p>
          <a:endParaRPr lang="pt-BR" b="1">
            <a:solidFill>
              <a:schemeClr val="tx1">
                <a:lumMod val="75000"/>
                <a:lumOff val="25000"/>
              </a:schemeClr>
            </a:solidFill>
          </a:endParaRPr>
        </a:p>
      </dgm:t>
    </dgm:pt>
    <dgm:pt modelId="{9C7B76E3-4E0C-42D1-8776-AF39B6196235}">
      <dgm:prSet custT="1"/>
      <dgm:spPr/>
      <dgm:t>
        <a:bodyPr/>
        <a:lstStyle/>
        <a:p>
          <a:r>
            <a:rPr lang="pt-BR" sz="1100" b="1" dirty="0" smtClean="0">
              <a:solidFill>
                <a:schemeClr val="tx1">
                  <a:lumMod val="75000"/>
                  <a:lumOff val="25000"/>
                </a:schemeClr>
              </a:solidFill>
            </a:rPr>
            <a:t>Parceria Com o Setor Privado para Administração dos </a:t>
          </a:r>
          <a:r>
            <a:rPr lang="pt-BR" sz="1100" b="1" dirty="0" err="1" smtClean="0">
              <a:solidFill>
                <a:schemeClr val="tx1">
                  <a:lumMod val="75000"/>
                  <a:lumOff val="25000"/>
                </a:schemeClr>
              </a:solidFill>
            </a:rPr>
            <a:t>Itegos</a:t>
          </a:r>
          <a:r>
            <a:rPr lang="pt-BR" sz="1100" b="1" dirty="0" smtClean="0">
              <a:solidFill>
                <a:schemeClr val="tx1">
                  <a:lumMod val="75000"/>
                  <a:lumOff val="25000"/>
                </a:schemeClr>
              </a:solidFill>
            </a:rPr>
            <a:t> Firmada</a:t>
          </a:r>
          <a:endParaRPr lang="pt-BR" sz="1100" b="1" dirty="0">
            <a:solidFill>
              <a:schemeClr val="tx1">
                <a:lumMod val="75000"/>
                <a:lumOff val="25000"/>
              </a:schemeClr>
            </a:solidFill>
          </a:endParaRPr>
        </a:p>
      </dgm:t>
    </dgm:pt>
    <dgm:pt modelId="{81BC2DC0-7079-4051-8F24-CAD04D4DA9D6}" type="parTrans" cxnId="{46E61487-2C37-4EF7-BCB4-2BBE5B540576}">
      <dgm:prSet/>
      <dgm:spPr/>
      <dgm:t>
        <a:bodyPr/>
        <a:lstStyle/>
        <a:p>
          <a:endParaRPr lang="pt-BR" b="1">
            <a:solidFill>
              <a:schemeClr val="tx1">
                <a:lumMod val="75000"/>
                <a:lumOff val="25000"/>
              </a:schemeClr>
            </a:solidFill>
          </a:endParaRPr>
        </a:p>
      </dgm:t>
    </dgm:pt>
    <dgm:pt modelId="{17E0A1B3-4275-4FD9-B8C0-FF51362151D0}" type="sibTrans" cxnId="{46E61487-2C37-4EF7-BCB4-2BBE5B540576}">
      <dgm:prSet/>
      <dgm:spPr/>
      <dgm:t>
        <a:bodyPr/>
        <a:lstStyle/>
        <a:p>
          <a:endParaRPr lang="pt-BR" b="1">
            <a:solidFill>
              <a:schemeClr val="tx1">
                <a:lumMod val="75000"/>
                <a:lumOff val="25000"/>
              </a:schemeClr>
            </a:solidFill>
          </a:endParaRPr>
        </a:p>
      </dgm:t>
    </dgm:pt>
    <dgm:pt modelId="{0036123D-681E-4AA7-BE3D-DC329A17D1D6}">
      <dgm:prSet custT="1"/>
      <dgm:spPr/>
      <dgm:t>
        <a:bodyPr/>
        <a:lstStyle/>
        <a:p>
          <a:r>
            <a:rPr lang="pt-BR" sz="1100" b="1" dirty="0" smtClean="0">
              <a:solidFill>
                <a:schemeClr val="tx1">
                  <a:lumMod val="75000"/>
                  <a:lumOff val="25000"/>
                </a:schemeClr>
              </a:solidFill>
            </a:rPr>
            <a:t>Plano de Comunicação e Publicidade da Rede </a:t>
          </a:r>
          <a:r>
            <a:rPr lang="pt-BR" sz="1100" b="1" dirty="0" err="1" smtClean="0">
              <a:solidFill>
                <a:schemeClr val="tx1">
                  <a:lumMod val="75000"/>
                  <a:lumOff val="25000"/>
                </a:schemeClr>
              </a:solidFill>
            </a:rPr>
            <a:t>Itego</a:t>
          </a:r>
          <a:r>
            <a:rPr lang="pt-BR" sz="1100" b="1" dirty="0" smtClean="0">
              <a:solidFill>
                <a:schemeClr val="tx1">
                  <a:lumMod val="75000"/>
                  <a:lumOff val="25000"/>
                </a:schemeClr>
              </a:solidFill>
            </a:rPr>
            <a:t> Elaborado/ Atualizado</a:t>
          </a:r>
          <a:endParaRPr lang="pt-BR" sz="1100" b="1" dirty="0">
            <a:solidFill>
              <a:schemeClr val="tx1">
                <a:lumMod val="75000"/>
                <a:lumOff val="25000"/>
              </a:schemeClr>
            </a:solidFill>
          </a:endParaRPr>
        </a:p>
      </dgm:t>
    </dgm:pt>
    <dgm:pt modelId="{533B9836-4C0D-4496-B2CA-8CD0DF16D63D}" type="parTrans" cxnId="{F9EFD863-F47E-44A8-A9FF-DEF7B4941A0C}">
      <dgm:prSet/>
      <dgm:spPr/>
      <dgm:t>
        <a:bodyPr/>
        <a:lstStyle/>
        <a:p>
          <a:endParaRPr lang="pt-BR" b="1">
            <a:solidFill>
              <a:schemeClr val="tx1">
                <a:lumMod val="75000"/>
                <a:lumOff val="25000"/>
              </a:schemeClr>
            </a:solidFill>
          </a:endParaRPr>
        </a:p>
      </dgm:t>
    </dgm:pt>
    <dgm:pt modelId="{3C2E29D4-68E7-4E2C-8D96-236ECD7D269B}" type="sibTrans" cxnId="{F9EFD863-F47E-44A8-A9FF-DEF7B4941A0C}">
      <dgm:prSet/>
      <dgm:spPr/>
      <dgm:t>
        <a:bodyPr/>
        <a:lstStyle/>
        <a:p>
          <a:endParaRPr lang="pt-BR" b="1">
            <a:solidFill>
              <a:schemeClr val="tx1">
                <a:lumMod val="75000"/>
                <a:lumOff val="25000"/>
              </a:schemeClr>
            </a:solidFill>
          </a:endParaRPr>
        </a:p>
      </dgm:t>
    </dgm:pt>
    <dgm:pt modelId="{DED3EAF6-A1F9-4D6B-801A-958CE030C85D}">
      <dgm:prSet custT="1"/>
      <dgm:spPr/>
      <dgm:t>
        <a:bodyPr/>
        <a:lstStyle/>
        <a:p>
          <a:r>
            <a:rPr lang="pt-BR" sz="1100" b="1" dirty="0" smtClean="0">
              <a:solidFill>
                <a:schemeClr val="tx1">
                  <a:lumMod val="75000"/>
                  <a:lumOff val="25000"/>
                </a:schemeClr>
              </a:solidFill>
            </a:rPr>
            <a:t>Laboratório de Educação Profissional Tecnológica- EPT Adequado</a:t>
          </a:r>
          <a:endParaRPr lang="pt-BR" sz="1100" b="1" dirty="0">
            <a:solidFill>
              <a:schemeClr val="tx1">
                <a:lumMod val="75000"/>
                <a:lumOff val="25000"/>
              </a:schemeClr>
            </a:solidFill>
          </a:endParaRPr>
        </a:p>
      </dgm:t>
    </dgm:pt>
    <dgm:pt modelId="{B2F1CAA8-D842-46E1-A83B-7BCE3A1E9293}" type="sibTrans" cxnId="{EA1EE728-E404-46CF-837F-65F4C5E5B6EA}">
      <dgm:prSet/>
      <dgm:spPr/>
      <dgm:t>
        <a:bodyPr/>
        <a:lstStyle/>
        <a:p>
          <a:endParaRPr lang="pt-BR" b="1">
            <a:solidFill>
              <a:schemeClr val="tx1">
                <a:lumMod val="75000"/>
                <a:lumOff val="25000"/>
              </a:schemeClr>
            </a:solidFill>
          </a:endParaRPr>
        </a:p>
      </dgm:t>
    </dgm:pt>
    <dgm:pt modelId="{8308E3BA-66E4-4952-BF27-F219371976A8}" type="parTrans" cxnId="{EA1EE728-E404-46CF-837F-65F4C5E5B6EA}">
      <dgm:prSet/>
      <dgm:spPr/>
      <dgm:t>
        <a:bodyPr/>
        <a:lstStyle/>
        <a:p>
          <a:endParaRPr lang="pt-BR" b="1">
            <a:solidFill>
              <a:schemeClr val="tx1">
                <a:lumMod val="75000"/>
                <a:lumOff val="25000"/>
              </a:schemeClr>
            </a:solidFill>
          </a:endParaRPr>
        </a:p>
      </dgm:t>
    </dgm:pt>
    <dgm:pt modelId="{F163A82A-0BCB-4EA1-80C9-37CA5AAE7D4B}">
      <dgm:prSet custT="1"/>
      <dgm:spPr/>
      <dgm:t>
        <a:bodyPr/>
        <a:lstStyle/>
        <a:p>
          <a:r>
            <a:rPr lang="pt-BR" sz="1100" b="1" dirty="0" smtClean="0">
              <a:solidFill>
                <a:schemeClr val="tx1">
                  <a:lumMod val="75000"/>
                  <a:lumOff val="25000"/>
                </a:schemeClr>
              </a:solidFill>
            </a:rPr>
            <a:t>Plano Estadual de Educação Profissional, Tecnológica e Superior (Implantado)</a:t>
          </a:r>
          <a:endParaRPr lang="pt-BR" sz="1100" b="1" dirty="0">
            <a:solidFill>
              <a:schemeClr val="tx1">
                <a:lumMod val="75000"/>
                <a:lumOff val="25000"/>
              </a:schemeClr>
            </a:solidFill>
          </a:endParaRPr>
        </a:p>
      </dgm:t>
    </dgm:pt>
    <dgm:pt modelId="{FEEE34EA-2057-40D4-83D0-7CA66832B7CE}" type="parTrans" cxnId="{84131F03-B636-4439-84AD-B8D281284521}">
      <dgm:prSet/>
      <dgm:spPr/>
      <dgm:t>
        <a:bodyPr/>
        <a:lstStyle/>
        <a:p>
          <a:endParaRPr lang="pt-BR" b="1">
            <a:solidFill>
              <a:schemeClr val="tx1">
                <a:lumMod val="75000"/>
                <a:lumOff val="25000"/>
              </a:schemeClr>
            </a:solidFill>
          </a:endParaRPr>
        </a:p>
      </dgm:t>
    </dgm:pt>
    <dgm:pt modelId="{6B00C1C2-8CF4-4076-8F1E-A1D46E78BE4E}" type="sibTrans" cxnId="{84131F03-B636-4439-84AD-B8D281284521}">
      <dgm:prSet/>
      <dgm:spPr/>
      <dgm:t>
        <a:bodyPr/>
        <a:lstStyle/>
        <a:p>
          <a:endParaRPr lang="pt-BR" b="1">
            <a:solidFill>
              <a:schemeClr val="tx1">
                <a:lumMod val="75000"/>
                <a:lumOff val="25000"/>
              </a:schemeClr>
            </a:solidFill>
          </a:endParaRPr>
        </a:p>
      </dgm:t>
    </dgm:pt>
    <dgm:pt modelId="{AA9EA9A0-1408-42B2-9120-32648244B61A}" type="pres">
      <dgm:prSet presAssocID="{FA0788C4-BC70-4DEB-BAE1-3EB2278FAB99}" presName="diagram" presStyleCnt="0">
        <dgm:presLayoutVars>
          <dgm:chPref val="1"/>
          <dgm:dir/>
          <dgm:animOne val="branch"/>
          <dgm:animLvl val="lvl"/>
          <dgm:resizeHandles val="exact"/>
        </dgm:presLayoutVars>
      </dgm:prSet>
      <dgm:spPr/>
      <dgm:t>
        <a:bodyPr/>
        <a:lstStyle/>
        <a:p>
          <a:endParaRPr lang="pt-BR"/>
        </a:p>
      </dgm:t>
    </dgm:pt>
    <dgm:pt modelId="{94D5DD19-3205-4E8D-B51D-58038357EF09}" type="pres">
      <dgm:prSet presAssocID="{BD60A26C-72EA-4686-9A42-65AD3B9739AB}" presName="root1" presStyleCnt="0"/>
      <dgm:spPr/>
      <dgm:t>
        <a:bodyPr/>
        <a:lstStyle/>
        <a:p>
          <a:endParaRPr lang="pt-BR"/>
        </a:p>
      </dgm:t>
    </dgm:pt>
    <dgm:pt modelId="{8C67A080-FE62-4F8D-8A99-F41883FE17EE}" type="pres">
      <dgm:prSet presAssocID="{BD60A26C-72EA-4686-9A42-65AD3B9739AB}" presName="LevelOneTextNode" presStyleLbl="node0" presStyleIdx="0" presStyleCnt="1" custScaleX="368714" custScaleY="528556" custLinFactX="-70708" custLinFactNeighborX="-100000" custLinFactNeighborY="-60301">
        <dgm:presLayoutVars>
          <dgm:chPref val="3"/>
        </dgm:presLayoutVars>
      </dgm:prSet>
      <dgm:spPr/>
      <dgm:t>
        <a:bodyPr/>
        <a:lstStyle/>
        <a:p>
          <a:endParaRPr lang="pt-BR"/>
        </a:p>
      </dgm:t>
    </dgm:pt>
    <dgm:pt modelId="{4539C6A9-9010-451A-B18E-E1432013F807}" type="pres">
      <dgm:prSet presAssocID="{BD60A26C-72EA-4686-9A42-65AD3B9739AB}" presName="level2hierChild" presStyleCnt="0"/>
      <dgm:spPr/>
      <dgm:t>
        <a:bodyPr/>
        <a:lstStyle/>
        <a:p>
          <a:endParaRPr lang="pt-BR"/>
        </a:p>
      </dgm:t>
    </dgm:pt>
    <dgm:pt modelId="{05F80512-9A33-42D4-AF81-755104290E56}" type="pres">
      <dgm:prSet presAssocID="{87736DBB-B391-4BB0-AFA4-A078042883E3}" presName="conn2-1" presStyleLbl="parChTrans1D2" presStyleIdx="0" presStyleCnt="1"/>
      <dgm:spPr/>
      <dgm:t>
        <a:bodyPr/>
        <a:lstStyle/>
        <a:p>
          <a:endParaRPr lang="pt-BR"/>
        </a:p>
      </dgm:t>
    </dgm:pt>
    <dgm:pt modelId="{35661F8C-B035-4194-9656-91210CB59E22}" type="pres">
      <dgm:prSet presAssocID="{87736DBB-B391-4BB0-AFA4-A078042883E3}" presName="connTx" presStyleLbl="parChTrans1D2" presStyleIdx="0" presStyleCnt="1"/>
      <dgm:spPr/>
      <dgm:t>
        <a:bodyPr/>
        <a:lstStyle/>
        <a:p>
          <a:endParaRPr lang="pt-BR"/>
        </a:p>
      </dgm:t>
    </dgm:pt>
    <dgm:pt modelId="{D264253E-2A4E-4EBC-9F23-45F71049D896}" type="pres">
      <dgm:prSet presAssocID="{6F851459-6908-4290-8AD2-3D5AC4152CA3}" presName="root2" presStyleCnt="0"/>
      <dgm:spPr/>
      <dgm:t>
        <a:bodyPr/>
        <a:lstStyle/>
        <a:p>
          <a:endParaRPr lang="pt-BR"/>
        </a:p>
      </dgm:t>
    </dgm:pt>
    <dgm:pt modelId="{21DC8A79-3BCE-4C9F-8DCE-048AC929749F}" type="pres">
      <dgm:prSet presAssocID="{6F851459-6908-4290-8AD2-3D5AC4152CA3}" presName="LevelTwoTextNode" presStyleLbl="node2" presStyleIdx="0" presStyleCnt="1" custScaleX="297583" custScaleY="355371" custLinFactNeighborX="-52076" custLinFactNeighborY="-57463">
        <dgm:presLayoutVars>
          <dgm:chPref val="3"/>
        </dgm:presLayoutVars>
      </dgm:prSet>
      <dgm:spPr/>
      <dgm:t>
        <a:bodyPr/>
        <a:lstStyle/>
        <a:p>
          <a:endParaRPr lang="pt-BR"/>
        </a:p>
      </dgm:t>
    </dgm:pt>
    <dgm:pt modelId="{A5A44057-4E04-4257-BA67-6C82652292AA}" type="pres">
      <dgm:prSet presAssocID="{6F851459-6908-4290-8AD2-3D5AC4152CA3}" presName="level3hierChild" presStyleCnt="0"/>
      <dgm:spPr/>
      <dgm:t>
        <a:bodyPr/>
        <a:lstStyle/>
        <a:p>
          <a:endParaRPr lang="pt-BR"/>
        </a:p>
      </dgm:t>
    </dgm:pt>
    <dgm:pt modelId="{8BA2661D-36F7-4204-9F78-B5C683168F6F}" type="pres">
      <dgm:prSet presAssocID="{7BEB25EA-9435-48A8-8684-785A0E45C51F}" presName="conn2-1" presStyleLbl="parChTrans1D3" presStyleIdx="0" presStyleCnt="20"/>
      <dgm:spPr/>
      <dgm:t>
        <a:bodyPr/>
        <a:lstStyle/>
        <a:p>
          <a:endParaRPr lang="pt-BR"/>
        </a:p>
      </dgm:t>
    </dgm:pt>
    <dgm:pt modelId="{767904DC-4D8D-4718-816D-B8CD79F300E3}" type="pres">
      <dgm:prSet presAssocID="{7BEB25EA-9435-48A8-8684-785A0E45C51F}" presName="connTx" presStyleLbl="parChTrans1D3" presStyleIdx="0" presStyleCnt="20"/>
      <dgm:spPr/>
      <dgm:t>
        <a:bodyPr/>
        <a:lstStyle/>
        <a:p>
          <a:endParaRPr lang="pt-BR"/>
        </a:p>
      </dgm:t>
    </dgm:pt>
    <dgm:pt modelId="{5F1FB30C-C000-45CB-9B01-BE8B2E7DD228}" type="pres">
      <dgm:prSet presAssocID="{B4F1A978-BCEF-4A9B-A93F-86C393A01B9D}" presName="root2" presStyleCnt="0"/>
      <dgm:spPr/>
      <dgm:t>
        <a:bodyPr/>
        <a:lstStyle/>
        <a:p>
          <a:endParaRPr lang="pt-BR"/>
        </a:p>
      </dgm:t>
    </dgm:pt>
    <dgm:pt modelId="{0C0E52F3-5E8F-47ED-856C-0F032FE0BEF7}" type="pres">
      <dgm:prSet presAssocID="{B4F1A978-BCEF-4A9B-A93F-86C393A01B9D}" presName="LevelTwoTextNode" presStyleLbl="node3" presStyleIdx="0" presStyleCnt="20" custScaleX="681328" custScaleY="60416" custLinFactX="85263" custLinFactNeighborX="100000" custLinFactNeighborY="-4842">
        <dgm:presLayoutVars>
          <dgm:chPref val="3"/>
        </dgm:presLayoutVars>
      </dgm:prSet>
      <dgm:spPr/>
      <dgm:t>
        <a:bodyPr/>
        <a:lstStyle/>
        <a:p>
          <a:endParaRPr lang="pt-BR"/>
        </a:p>
      </dgm:t>
    </dgm:pt>
    <dgm:pt modelId="{7361F5F2-628A-4BC5-8DBA-17085F58340E}" type="pres">
      <dgm:prSet presAssocID="{B4F1A978-BCEF-4A9B-A93F-86C393A01B9D}" presName="level3hierChild" presStyleCnt="0"/>
      <dgm:spPr/>
      <dgm:t>
        <a:bodyPr/>
        <a:lstStyle/>
        <a:p>
          <a:endParaRPr lang="pt-BR"/>
        </a:p>
      </dgm:t>
    </dgm:pt>
    <dgm:pt modelId="{AA24B462-BAB8-479E-95E0-B9CC93D36038}" type="pres">
      <dgm:prSet presAssocID="{204757A6-75ED-4A06-8262-F3710EBB7B9D}" presName="conn2-1" presStyleLbl="parChTrans1D3" presStyleIdx="1" presStyleCnt="20"/>
      <dgm:spPr/>
      <dgm:t>
        <a:bodyPr/>
        <a:lstStyle/>
        <a:p>
          <a:endParaRPr lang="pt-BR"/>
        </a:p>
      </dgm:t>
    </dgm:pt>
    <dgm:pt modelId="{703BF866-B703-4DC8-AEEB-DB01A42D2A18}" type="pres">
      <dgm:prSet presAssocID="{204757A6-75ED-4A06-8262-F3710EBB7B9D}" presName="connTx" presStyleLbl="parChTrans1D3" presStyleIdx="1" presStyleCnt="20"/>
      <dgm:spPr/>
      <dgm:t>
        <a:bodyPr/>
        <a:lstStyle/>
        <a:p>
          <a:endParaRPr lang="pt-BR"/>
        </a:p>
      </dgm:t>
    </dgm:pt>
    <dgm:pt modelId="{6483D305-66B2-44F0-9620-C1FB9C419223}" type="pres">
      <dgm:prSet presAssocID="{8CDCDE1A-6A4B-4811-9029-67B060F7DB7B}" presName="root2" presStyleCnt="0"/>
      <dgm:spPr/>
      <dgm:t>
        <a:bodyPr/>
        <a:lstStyle/>
        <a:p>
          <a:endParaRPr lang="pt-BR"/>
        </a:p>
      </dgm:t>
    </dgm:pt>
    <dgm:pt modelId="{7E3711CF-D628-4336-B68C-7E00F4131872}" type="pres">
      <dgm:prSet presAssocID="{8CDCDE1A-6A4B-4811-9029-67B060F7DB7B}" presName="LevelTwoTextNode" presStyleLbl="node3" presStyleIdx="1" presStyleCnt="20" custScaleX="681328" custScaleY="60416" custLinFactX="85263" custLinFactNeighborX="100000" custLinFactNeighborY="-4842">
        <dgm:presLayoutVars>
          <dgm:chPref val="3"/>
        </dgm:presLayoutVars>
      </dgm:prSet>
      <dgm:spPr/>
      <dgm:t>
        <a:bodyPr/>
        <a:lstStyle/>
        <a:p>
          <a:endParaRPr lang="pt-BR"/>
        </a:p>
      </dgm:t>
    </dgm:pt>
    <dgm:pt modelId="{845B2316-CA9B-4FEE-B7E7-625B89538BA9}" type="pres">
      <dgm:prSet presAssocID="{8CDCDE1A-6A4B-4811-9029-67B060F7DB7B}" presName="level3hierChild" presStyleCnt="0"/>
      <dgm:spPr/>
      <dgm:t>
        <a:bodyPr/>
        <a:lstStyle/>
        <a:p>
          <a:endParaRPr lang="pt-BR"/>
        </a:p>
      </dgm:t>
    </dgm:pt>
    <dgm:pt modelId="{6262B866-7B9E-4707-A3EE-661F6A1358A8}" type="pres">
      <dgm:prSet presAssocID="{67DB8212-B579-4C73-B12E-0ECA5DC47199}" presName="conn2-1" presStyleLbl="parChTrans1D3" presStyleIdx="2" presStyleCnt="20"/>
      <dgm:spPr/>
      <dgm:t>
        <a:bodyPr/>
        <a:lstStyle/>
        <a:p>
          <a:endParaRPr lang="pt-BR"/>
        </a:p>
      </dgm:t>
    </dgm:pt>
    <dgm:pt modelId="{A9320594-7958-483A-95BA-225AF8C410E5}" type="pres">
      <dgm:prSet presAssocID="{67DB8212-B579-4C73-B12E-0ECA5DC47199}" presName="connTx" presStyleLbl="parChTrans1D3" presStyleIdx="2" presStyleCnt="20"/>
      <dgm:spPr/>
      <dgm:t>
        <a:bodyPr/>
        <a:lstStyle/>
        <a:p>
          <a:endParaRPr lang="pt-BR"/>
        </a:p>
      </dgm:t>
    </dgm:pt>
    <dgm:pt modelId="{B9B53BD3-92AF-47D9-8E5B-36B73DEF0844}" type="pres">
      <dgm:prSet presAssocID="{AE104EC5-D5B7-4FFB-9C42-E865823544D5}" presName="root2" presStyleCnt="0"/>
      <dgm:spPr/>
      <dgm:t>
        <a:bodyPr/>
        <a:lstStyle/>
        <a:p>
          <a:endParaRPr lang="pt-BR"/>
        </a:p>
      </dgm:t>
    </dgm:pt>
    <dgm:pt modelId="{AFBE933F-5AD5-4BA1-8C00-4E007D17C8A9}" type="pres">
      <dgm:prSet presAssocID="{AE104EC5-D5B7-4FFB-9C42-E865823544D5}" presName="LevelTwoTextNode" presStyleLbl="node3" presStyleIdx="2" presStyleCnt="20" custScaleX="681328" custScaleY="60416" custLinFactX="85263" custLinFactNeighborX="100000" custLinFactNeighborY="-4842">
        <dgm:presLayoutVars>
          <dgm:chPref val="3"/>
        </dgm:presLayoutVars>
      </dgm:prSet>
      <dgm:spPr/>
      <dgm:t>
        <a:bodyPr/>
        <a:lstStyle/>
        <a:p>
          <a:endParaRPr lang="pt-BR"/>
        </a:p>
      </dgm:t>
    </dgm:pt>
    <dgm:pt modelId="{AAB62A38-479C-44AD-B6BD-1A6B1B1E5122}" type="pres">
      <dgm:prSet presAssocID="{AE104EC5-D5B7-4FFB-9C42-E865823544D5}" presName="level3hierChild" presStyleCnt="0"/>
      <dgm:spPr/>
      <dgm:t>
        <a:bodyPr/>
        <a:lstStyle/>
        <a:p>
          <a:endParaRPr lang="pt-BR"/>
        </a:p>
      </dgm:t>
    </dgm:pt>
    <dgm:pt modelId="{264AE8B9-6969-4CAB-8F56-8BB21584E28B}" type="pres">
      <dgm:prSet presAssocID="{B60479FD-B914-4ED0-8514-32BE3B712DB4}" presName="conn2-1" presStyleLbl="parChTrans1D3" presStyleIdx="3" presStyleCnt="20"/>
      <dgm:spPr/>
      <dgm:t>
        <a:bodyPr/>
        <a:lstStyle/>
        <a:p>
          <a:endParaRPr lang="pt-BR"/>
        </a:p>
      </dgm:t>
    </dgm:pt>
    <dgm:pt modelId="{BECE5B5E-61AD-49F3-A7C3-387FF53F1D1F}" type="pres">
      <dgm:prSet presAssocID="{B60479FD-B914-4ED0-8514-32BE3B712DB4}" presName="connTx" presStyleLbl="parChTrans1D3" presStyleIdx="3" presStyleCnt="20"/>
      <dgm:spPr/>
      <dgm:t>
        <a:bodyPr/>
        <a:lstStyle/>
        <a:p>
          <a:endParaRPr lang="pt-BR"/>
        </a:p>
      </dgm:t>
    </dgm:pt>
    <dgm:pt modelId="{65C33CF2-850A-485D-8B56-38F7A2AEB750}" type="pres">
      <dgm:prSet presAssocID="{0BE7ABA7-CE8D-4CC4-B1E4-010EE3136E3F}" presName="root2" presStyleCnt="0"/>
      <dgm:spPr/>
      <dgm:t>
        <a:bodyPr/>
        <a:lstStyle/>
        <a:p>
          <a:endParaRPr lang="pt-BR"/>
        </a:p>
      </dgm:t>
    </dgm:pt>
    <dgm:pt modelId="{BF7F9B94-DD20-4055-96E0-35BD47F368B2}" type="pres">
      <dgm:prSet presAssocID="{0BE7ABA7-CE8D-4CC4-B1E4-010EE3136E3F}" presName="LevelTwoTextNode" presStyleLbl="node3" presStyleIdx="3" presStyleCnt="20" custScaleX="681328" custScaleY="60416" custLinFactX="85263" custLinFactNeighborX="100000" custLinFactNeighborY="-4842">
        <dgm:presLayoutVars>
          <dgm:chPref val="3"/>
        </dgm:presLayoutVars>
      </dgm:prSet>
      <dgm:spPr/>
      <dgm:t>
        <a:bodyPr/>
        <a:lstStyle/>
        <a:p>
          <a:endParaRPr lang="pt-BR"/>
        </a:p>
      </dgm:t>
    </dgm:pt>
    <dgm:pt modelId="{82DBCB17-CD9F-4B95-8A77-D519A4DE46FF}" type="pres">
      <dgm:prSet presAssocID="{0BE7ABA7-CE8D-4CC4-B1E4-010EE3136E3F}" presName="level3hierChild" presStyleCnt="0"/>
      <dgm:spPr/>
      <dgm:t>
        <a:bodyPr/>
        <a:lstStyle/>
        <a:p>
          <a:endParaRPr lang="pt-BR"/>
        </a:p>
      </dgm:t>
    </dgm:pt>
    <dgm:pt modelId="{B5381506-7E33-43EB-9D8B-6DEC41DFE2C0}" type="pres">
      <dgm:prSet presAssocID="{8E731C15-22E2-4B43-83E9-4790B980AF7F}" presName="conn2-1" presStyleLbl="parChTrans1D3" presStyleIdx="4" presStyleCnt="20"/>
      <dgm:spPr/>
      <dgm:t>
        <a:bodyPr/>
        <a:lstStyle/>
        <a:p>
          <a:endParaRPr lang="pt-BR"/>
        </a:p>
      </dgm:t>
    </dgm:pt>
    <dgm:pt modelId="{F58C0191-15B5-40E8-862E-FCC5CDE4DCF1}" type="pres">
      <dgm:prSet presAssocID="{8E731C15-22E2-4B43-83E9-4790B980AF7F}" presName="connTx" presStyleLbl="parChTrans1D3" presStyleIdx="4" presStyleCnt="20"/>
      <dgm:spPr/>
      <dgm:t>
        <a:bodyPr/>
        <a:lstStyle/>
        <a:p>
          <a:endParaRPr lang="pt-BR"/>
        </a:p>
      </dgm:t>
    </dgm:pt>
    <dgm:pt modelId="{9CFA564D-BDC0-4CD8-9154-C4965EBB15F5}" type="pres">
      <dgm:prSet presAssocID="{855994DD-99C1-4BF0-AFFF-4617A18BFC63}" presName="root2" presStyleCnt="0"/>
      <dgm:spPr/>
      <dgm:t>
        <a:bodyPr/>
        <a:lstStyle/>
        <a:p>
          <a:endParaRPr lang="pt-BR"/>
        </a:p>
      </dgm:t>
    </dgm:pt>
    <dgm:pt modelId="{3F630EA8-DF77-42DA-956C-9045BBB1F913}" type="pres">
      <dgm:prSet presAssocID="{855994DD-99C1-4BF0-AFFF-4617A18BFC63}" presName="LevelTwoTextNode" presStyleLbl="node3" presStyleIdx="4" presStyleCnt="20" custScaleX="681328" custScaleY="60416" custLinFactX="85263" custLinFactNeighborX="100000" custLinFactNeighborY="-4842">
        <dgm:presLayoutVars>
          <dgm:chPref val="3"/>
        </dgm:presLayoutVars>
      </dgm:prSet>
      <dgm:spPr/>
      <dgm:t>
        <a:bodyPr/>
        <a:lstStyle/>
        <a:p>
          <a:endParaRPr lang="pt-BR"/>
        </a:p>
      </dgm:t>
    </dgm:pt>
    <dgm:pt modelId="{03B20430-FD9A-4807-BA33-2B23F9A6779B}" type="pres">
      <dgm:prSet presAssocID="{855994DD-99C1-4BF0-AFFF-4617A18BFC63}" presName="level3hierChild" presStyleCnt="0"/>
      <dgm:spPr/>
      <dgm:t>
        <a:bodyPr/>
        <a:lstStyle/>
        <a:p>
          <a:endParaRPr lang="pt-BR"/>
        </a:p>
      </dgm:t>
    </dgm:pt>
    <dgm:pt modelId="{F831114A-4B42-4C9E-A224-E5785C03125D}" type="pres">
      <dgm:prSet presAssocID="{EBE2E64B-C2A7-4878-95DE-AFD88F7BA5FC}" presName="conn2-1" presStyleLbl="parChTrans1D3" presStyleIdx="5" presStyleCnt="20"/>
      <dgm:spPr/>
      <dgm:t>
        <a:bodyPr/>
        <a:lstStyle/>
        <a:p>
          <a:endParaRPr lang="pt-BR"/>
        </a:p>
      </dgm:t>
    </dgm:pt>
    <dgm:pt modelId="{AF74A339-D07E-45DC-A89D-76D045E9DDAB}" type="pres">
      <dgm:prSet presAssocID="{EBE2E64B-C2A7-4878-95DE-AFD88F7BA5FC}" presName="connTx" presStyleLbl="parChTrans1D3" presStyleIdx="5" presStyleCnt="20"/>
      <dgm:spPr/>
      <dgm:t>
        <a:bodyPr/>
        <a:lstStyle/>
        <a:p>
          <a:endParaRPr lang="pt-BR"/>
        </a:p>
      </dgm:t>
    </dgm:pt>
    <dgm:pt modelId="{A764D067-2512-41F1-B4DC-80CCEEFD4534}" type="pres">
      <dgm:prSet presAssocID="{C19F6BD3-F880-4EE1-A67C-F4AF2D32C4BB}" presName="root2" presStyleCnt="0"/>
      <dgm:spPr/>
      <dgm:t>
        <a:bodyPr/>
        <a:lstStyle/>
        <a:p>
          <a:endParaRPr lang="pt-BR"/>
        </a:p>
      </dgm:t>
    </dgm:pt>
    <dgm:pt modelId="{8C929576-B708-4DA9-BA7B-F4C4F1550EC6}" type="pres">
      <dgm:prSet presAssocID="{C19F6BD3-F880-4EE1-A67C-F4AF2D32C4BB}" presName="LevelTwoTextNode" presStyleLbl="node3" presStyleIdx="5" presStyleCnt="20" custScaleX="681328" custScaleY="60416" custLinFactX="85263" custLinFactNeighborX="100000" custLinFactNeighborY="-4842">
        <dgm:presLayoutVars>
          <dgm:chPref val="3"/>
        </dgm:presLayoutVars>
      </dgm:prSet>
      <dgm:spPr/>
      <dgm:t>
        <a:bodyPr/>
        <a:lstStyle/>
        <a:p>
          <a:endParaRPr lang="pt-BR"/>
        </a:p>
      </dgm:t>
    </dgm:pt>
    <dgm:pt modelId="{CF690DEA-5ED0-49FF-8D8F-C664D0268988}" type="pres">
      <dgm:prSet presAssocID="{C19F6BD3-F880-4EE1-A67C-F4AF2D32C4BB}" presName="level3hierChild" presStyleCnt="0"/>
      <dgm:spPr/>
      <dgm:t>
        <a:bodyPr/>
        <a:lstStyle/>
        <a:p>
          <a:endParaRPr lang="pt-BR"/>
        </a:p>
      </dgm:t>
    </dgm:pt>
    <dgm:pt modelId="{54D2F4DD-1079-4CD8-A271-30961C976D69}" type="pres">
      <dgm:prSet presAssocID="{50DE8FC7-2A46-4360-8EC0-98CFB6CF69DC}" presName="conn2-1" presStyleLbl="parChTrans1D3" presStyleIdx="6" presStyleCnt="20"/>
      <dgm:spPr/>
      <dgm:t>
        <a:bodyPr/>
        <a:lstStyle/>
        <a:p>
          <a:endParaRPr lang="pt-BR"/>
        </a:p>
      </dgm:t>
    </dgm:pt>
    <dgm:pt modelId="{20AB3CA6-EC2E-4143-8898-686B102A27ED}" type="pres">
      <dgm:prSet presAssocID="{50DE8FC7-2A46-4360-8EC0-98CFB6CF69DC}" presName="connTx" presStyleLbl="parChTrans1D3" presStyleIdx="6" presStyleCnt="20"/>
      <dgm:spPr/>
      <dgm:t>
        <a:bodyPr/>
        <a:lstStyle/>
        <a:p>
          <a:endParaRPr lang="pt-BR"/>
        </a:p>
      </dgm:t>
    </dgm:pt>
    <dgm:pt modelId="{50464CB2-A237-4817-8C84-7260D2E1CCB0}" type="pres">
      <dgm:prSet presAssocID="{985AAC7B-F782-427D-B589-E88D9948BC35}" presName="root2" presStyleCnt="0"/>
      <dgm:spPr/>
      <dgm:t>
        <a:bodyPr/>
        <a:lstStyle/>
        <a:p>
          <a:endParaRPr lang="pt-BR"/>
        </a:p>
      </dgm:t>
    </dgm:pt>
    <dgm:pt modelId="{15B532B7-901A-45CA-B816-AB0FA65B6A94}" type="pres">
      <dgm:prSet presAssocID="{985AAC7B-F782-427D-B589-E88D9948BC35}" presName="LevelTwoTextNode" presStyleLbl="node3" presStyleIdx="6" presStyleCnt="20" custScaleX="681328" custScaleY="60416" custLinFactX="85263" custLinFactNeighborX="100000" custLinFactNeighborY="-4842">
        <dgm:presLayoutVars>
          <dgm:chPref val="3"/>
        </dgm:presLayoutVars>
      </dgm:prSet>
      <dgm:spPr/>
      <dgm:t>
        <a:bodyPr/>
        <a:lstStyle/>
        <a:p>
          <a:endParaRPr lang="pt-BR"/>
        </a:p>
      </dgm:t>
    </dgm:pt>
    <dgm:pt modelId="{0C3D94C4-6919-4632-8B7E-87C9A60EFFF8}" type="pres">
      <dgm:prSet presAssocID="{985AAC7B-F782-427D-B589-E88D9948BC35}" presName="level3hierChild" presStyleCnt="0"/>
      <dgm:spPr/>
      <dgm:t>
        <a:bodyPr/>
        <a:lstStyle/>
        <a:p>
          <a:endParaRPr lang="pt-BR"/>
        </a:p>
      </dgm:t>
    </dgm:pt>
    <dgm:pt modelId="{A8DBC406-8E10-4341-BCE7-49A84B03A537}" type="pres">
      <dgm:prSet presAssocID="{8DFBEA33-DE8C-480D-9C9C-13158F1AC7C9}" presName="conn2-1" presStyleLbl="parChTrans1D3" presStyleIdx="7" presStyleCnt="20"/>
      <dgm:spPr/>
      <dgm:t>
        <a:bodyPr/>
        <a:lstStyle/>
        <a:p>
          <a:endParaRPr lang="pt-BR"/>
        </a:p>
      </dgm:t>
    </dgm:pt>
    <dgm:pt modelId="{176EF9E1-3F09-4063-A7E3-F0410CB7BC27}" type="pres">
      <dgm:prSet presAssocID="{8DFBEA33-DE8C-480D-9C9C-13158F1AC7C9}" presName="connTx" presStyleLbl="parChTrans1D3" presStyleIdx="7" presStyleCnt="20"/>
      <dgm:spPr/>
      <dgm:t>
        <a:bodyPr/>
        <a:lstStyle/>
        <a:p>
          <a:endParaRPr lang="pt-BR"/>
        </a:p>
      </dgm:t>
    </dgm:pt>
    <dgm:pt modelId="{511AFCF6-CF10-48B8-9842-D4685D12B6CE}" type="pres">
      <dgm:prSet presAssocID="{CECE7C62-468A-4B8E-BA4B-FDC00CF3BAB5}" presName="root2" presStyleCnt="0"/>
      <dgm:spPr/>
      <dgm:t>
        <a:bodyPr/>
        <a:lstStyle/>
        <a:p>
          <a:endParaRPr lang="pt-BR"/>
        </a:p>
      </dgm:t>
    </dgm:pt>
    <dgm:pt modelId="{C354A6A6-8C56-494F-A3EE-2514D94BCB43}" type="pres">
      <dgm:prSet presAssocID="{CECE7C62-468A-4B8E-BA4B-FDC00CF3BAB5}" presName="LevelTwoTextNode" presStyleLbl="node3" presStyleIdx="7" presStyleCnt="20" custScaleX="681328" custScaleY="60416" custLinFactX="81590" custLinFactNeighborX="100000" custLinFactNeighborY="-11738">
        <dgm:presLayoutVars>
          <dgm:chPref val="3"/>
        </dgm:presLayoutVars>
      </dgm:prSet>
      <dgm:spPr/>
      <dgm:t>
        <a:bodyPr/>
        <a:lstStyle/>
        <a:p>
          <a:endParaRPr lang="pt-BR"/>
        </a:p>
      </dgm:t>
    </dgm:pt>
    <dgm:pt modelId="{15C8965B-9FA7-4973-83DF-ADD10F2D8EFA}" type="pres">
      <dgm:prSet presAssocID="{CECE7C62-468A-4B8E-BA4B-FDC00CF3BAB5}" presName="level3hierChild" presStyleCnt="0"/>
      <dgm:spPr/>
      <dgm:t>
        <a:bodyPr/>
        <a:lstStyle/>
        <a:p>
          <a:endParaRPr lang="pt-BR"/>
        </a:p>
      </dgm:t>
    </dgm:pt>
    <dgm:pt modelId="{90E015F4-8617-405D-91FE-D0DD880C7C00}" type="pres">
      <dgm:prSet presAssocID="{E383A319-A4F7-4AB1-8086-282FE9425B6B}" presName="conn2-1" presStyleLbl="parChTrans1D3" presStyleIdx="8" presStyleCnt="20"/>
      <dgm:spPr/>
      <dgm:t>
        <a:bodyPr/>
        <a:lstStyle/>
        <a:p>
          <a:endParaRPr lang="pt-BR"/>
        </a:p>
      </dgm:t>
    </dgm:pt>
    <dgm:pt modelId="{E572A217-8B42-498F-BB57-65DA28AE69B0}" type="pres">
      <dgm:prSet presAssocID="{E383A319-A4F7-4AB1-8086-282FE9425B6B}" presName="connTx" presStyleLbl="parChTrans1D3" presStyleIdx="8" presStyleCnt="20"/>
      <dgm:spPr/>
      <dgm:t>
        <a:bodyPr/>
        <a:lstStyle/>
        <a:p>
          <a:endParaRPr lang="pt-BR"/>
        </a:p>
      </dgm:t>
    </dgm:pt>
    <dgm:pt modelId="{0C8CCDE3-BD8D-49C7-92C3-02A96B4ED918}" type="pres">
      <dgm:prSet presAssocID="{00851828-1CFC-4FAC-BA97-37080C6066A7}" presName="root2" presStyleCnt="0"/>
      <dgm:spPr/>
      <dgm:t>
        <a:bodyPr/>
        <a:lstStyle/>
        <a:p>
          <a:endParaRPr lang="pt-BR"/>
        </a:p>
      </dgm:t>
    </dgm:pt>
    <dgm:pt modelId="{C2AFCE01-FA3E-4F4F-B26F-9AF156E34A75}" type="pres">
      <dgm:prSet presAssocID="{00851828-1CFC-4FAC-BA97-37080C6066A7}" presName="LevelTwoTextNode" presStyleLbl="node3" presStyleIdx="8" presStyleCnt="20" custScaleX="681328" custScaleY="60416" custLinFactX="85263" custLinFactNeighborX="100000" custLinFactNeighborY="-4842">
        <dgm:presLayoutVars>
          <dgm:chPref val="3"/>
        </dgm:presLayoutVars>
      </dgm:prSet>
      <dgm:spPr/>
      <dgm:t>
        <a:bodyPr/>
        <a:lstStyle/>
        <a:p>
          <a:endParaRPr lang="pt-BR"/>
        </a:p>
      </dgm:t>
    </dgm:pt>
    <dgm:pt modelId="{E5FD5F8C-1C23-41A4-A0BE-A47A233A6C14}" type="pres">
      <dgm:prSet presAssocID="{00851828-1CFC-4FAC-BA97-37080C6066A7}" presName="level3hierChild" presStyleCnt="0"/>
      <dgm:spPr/>
      <dgm:t>
        <a:bodyPr/>
        <a:lstStyle/>
        <a:p>
          <a:endParaRPr lang="pt-BR"/>
        </a:p>
      </dgm:t>
    </dgm:pt>
    <dgm:pt modelId="{64E32403-9C70-4A5F-B5C4-B11F471F541F}" type="pres">
      <dgm:prSet presAssocID="{F699740D-6643-4FDB-AA58-C452AF31B3AD}" presName="conn2-1" presStyleLbl="parChTrans1D3" presStyleIdx="9" presStyleCnt="20"/>
      <dgm:spPr/>
      <dgm:t>
        <a:bodyPr/>
        <a:lstStyle/>
        <a:p>
          <a:endParaRPr lang="pt-BR"/>
        </a:p>
      </dgm:t>
    </dgm:pt>
    <dgm:pt modelId="{3D234451-BF55-4D15-BBE0-8C8146AE27AE}" type="pres">
      <dgm:prSet presAssocID="{F699740D-6643-4FDB-AA58-C452AF31B3AD}" presName="connTx" presStyleLbl="parChTrans1D3" presStyleIdx="9" presStyleCnt="20"/>
      <dgm:spPr/>
      <dgm:t>
        <a:bodyPr/>
        <a:lstStyle/>
        <a:p>
          <a:endParaRPr lang="pt-BR"/>
        </a:p>
      </dgm:t>
    </dgm:pt>
    <dgm:pt modelId="{6CCBABCD-53F2-4C8A-B9EE-0C498B67DEDA}" type="pres">
      <dgm:prSet presAssocID="{B8A6A60D-DEE4-4214-8B2C-F87635949B25}" presName="root2" presStyleCnt="0"/>
      <dgm:spPr/>
      <dgm:t>
        <a:bodyPr/>
        <a:lstStyle/>
        <a:p>
          <a:endParaRPr lang="pt-BR"/>
        </a:p>
      </dgm:t>
    </dgm:pt>
    <dgm:pt modelId="{6F4686B0-C14C-4C83-8E70-61C40E27E9BB}" type="pres">
      <dgm:prSet presAssocID="{B8A6A60D-DEE4-4214-8B2C-F87635949B25}" presName="LevelTwoTextNode" presStyleLbl="node3" presStyleIdx="9" presStyleCnt="20" custScaleX="681328" custScaleY="60416" custLinFactX="85263" custLinFactNeighborX="100000" custLinFactNeighborY="-4842">
        <dgm:presLayoutVars>
          <dgm:chPref val="3"/>
        </dgm:presLayoutVars>
      </dgm:prSet>
      <dgm:spPr/>
      <dgm:t>
        <a:bodyPr/>
        <a:lstStyle/>
        <a:p>
          <a:endParaRPr lang="pt-BR"/>
        </a:p>
      </dgm:t>
    </dgm:pt>
    <dgm:pt modelId="{B30F7806-7B95-4AEE-8634-1480714BE6B3}" type="pres">
      <dgm:prSet presAssocID="{B8A6A60D-DEE4-4214-8B2C-F87635949B25}" presName="level3hierChild" presStyleCnt="0"/>
      <dgm:spPr/>
      <dgm:t>
        <a:bodyPr/>
        <a:lstStyle/>
        <a:p>
          <a:endParaRPr lang="pt-BR"/>
        </a:p>
      </dgm:t>
    </dgm:pt>
    <dgm:pt modelId="{D2C26751-6ACE-48C2-A103-E3E60142A7E1}" type="pres">
      <dgm:prSet presAssocID="{D52E6918-9DD8-4830-A637-33EEE66A690F}" presName="conn2-1" presStyleLbl="parChTrans1D3" presStyleIdx="10" presStyleCnt="20"/>
      <dgm:spPr/>
      <dgm:t>
        <a:bodyPr/>
        <a:lstStyle/>
        <a:p>
          <a:endParaRPr lang="pt-BR"/>
        </a:p>
      </dgm:t>
    </dgm:pt>
    <dgm:pt modelId="{5521C94D-37B6-4DB2-BA0F-494CDE3ED784}" type="pres">
      <dgm:prSet presAssocID="{D52E6918-9DD8-4830-A637-33EEE66A690F}" presName="connTx" presStyleLbl="parChTrans1D3" presStyleIdx="10" presStyleCnt="20"/>
      <dgm:spPr/>
      <dgm:t>
        <a:bodyPr/>
        <a:lstStyle/>
        <a:p>
          <a:endParaRPr lang="pt-BR"/>
        </a:p>
      </dgm:t>
    </dgm:pt>
    <dgm:pt modelId="{2FEC6F0D-521B-4B25-A19A-0A6986E40E25}" type="pres">
      <dgm:prSet presAssocID="{8B1884A9-FC4D-4615-B1A2-05E1A9F286CC}" presName="root2" presStyleCnt="0"/>
      <dgm:spPr/>
      <dgm:t>
        <a:bodyPr/>
        <a:lstStyle/>
        <a:p>
          <a:endParaRPr lang="pt-BR"/>
        </a:p>
      </dgm:t>
    </dgm:pt>
    <dgm:pt modelId="{4F2BF9A5-62E8-4AE5-B9E7-C6C5BDB881A8}" type="pres">
      <dgm:prSet presAssocID="{8B1884A9-FC4D-4615-B1A2-05E1A9F286CC}" presName="LevelTwoTextNode" presStyleLbl="node3" presStyleIdx="10" presStyleCnt="20" custScaleX="681328" custScaleY="60416" custLinFactX="85263" custLinFactNeighborX="100000" custLinFactNeighborY="-4842">
        <dgm:presLayoutVars>
          <dgm:chPref val="3"/>
        </dgm:presLayoutVars>
      </dgm:prSet>
      <dgm:spPr/>
      <dgm:t>
        <a:bodyPr/>
        <a:lstStyle/>
        <a:p>
          <a:endParaRPr lang="pt-BR"/>
        </a:p>
      </dgm:t>
    </dgm:pt>
    <dgm:pt modelId="{9FFBA3E0-8020-44A5-96D0-32EC2ABCFFF4}" type="pres">
      <dgm:prSet presAssocID="{8B1884A9-FC4D-4615-B1A2-05E1A9F286CC}" presName="level3hierChild" presStyleCnt="0"/>
      <dgm:spPr/>
      <dgm:t>
        <a:bodyPr/>
        <a:lstStyle/>
        <a:p>
          <a:endParaRPr lang="pt-BR"/>
        </a:p>
      </dgm:t>
    </dgm:pt>
    <dgm:pt modelId="{C4CBD288-D6C9-4447-BBD2-1D3284E9126B}" type="pres">
      <dgm:prSet presAssocID="{B5008E19-D442-4F2B-BC7B-386DDBBDFA17}" presName="conn2-1" presStyleLbl="parChTrans1D3" presStyleIdx="11" presStyleCnt="20"/>
      <dgm:spPr/>
      <dgm:t>
        <a:bodyPr/>
        <a:lstStyle/>
        <a:p>
          <a:endParaRPr lang="pt-BR"/>
        </a:p>
      </dgm:t>
    </dgm:pt>
    <dgm:pt modelId="{00CCCF8E-E182-40E7-9BB0-4DB419D621CF}" type="pres">
      <dgm:prSet presAssocID="{B5008E19-D442-4F2B-BC7B-386DDBBDFA17}" presName="connTx" presStyleLbl="parChTrans1D3" presStyleIdx="11" presStyleCnt="20"/>
      <dgm:spPr/>
      <dgm:t>
        <a:bodyPr/>
        <a:lstStyle/>
        <a:p>
          <a:endParaRPr lang="pt-BR"/>
        </a:p>
      </dgm:t>
    </dgm:pt>
    <dgm:pt modelId="{6B8EB0F9-2384-44A5-BE70-95B4705854BC}" type="pres">
      <dgm:prSet presAssocID="{59EAE3B1-BE56-485B-8A3B-4743D601502D}" presName="root2" presStyleCnt="0"/>
      <dgm:spPr/>
      <dgm:t>
        <a:bodyPr/>
        <a:lstStyle/>
        <a:p>
          <a:endParaRPr lang="pt-BR"/>
        </a:p>
      </dgm:t>
    </dgm:pt>
    <dgm:pt modelId="{EC9B8CD4-EF55-45E7-B4A0-89AB00A21E16}" type="pres">
      <dgm:prSet presAssocID="{59EAE3B1-BE56-485B-8A3B-4743D601502D}" presName="LevelTwoTextNode" presStyleLbl="node3" presStyleIdx="11" presStyleCnt="20" custScaleX="681328" custScaleY="60416" custLinFactX="85263" custLinFactNeighborX="100000" custLinFactNeighborY="-4842">
        <dgm:presLayoutVars>
          <dgm:chPref val="3"/>
        </dgm:presLayoutVars>
      </dgm:prSet>
      <dgm:spPr/>
      <dgm:t>
        <a:bodyPr/>
        <a:lstStyle/>
        <a:p>
          <a:endParaRPr lang="pt-BR"/>
        </a:p>
      </dgm:t>
    </dgm:pt>
    <dgm:pt modelId="{B979EB6C-6530-4557-84D3-421D76A5E6A5}" type="pres">
      <dgm:prSet presAssocID="{59EAE3B1-BE56-485B-8A3B-4743D601502D}" presName="level3hierChild" presStyleCnt="0"/>
      <dgm:spPr/>
      <dgm:t>
        <a:bodyPr/>
        <a:lstStyle/>
        <a:p>
          <a:endParaRPr lang="pt-BR"/>
        </a:p>
      </dgm:t>
    </dgm:pt>
    <dgm:pt modelId="{F1FED25E-F8D3-489B-A443-2E43C7EF4D56}" type="pres">
      <dgm:prSet presAssocID="{2EA914D6-58E1-4C80-8816-5ABBC4C1B73F}" presName="conn2-1" presStyleLbl="parChTrans1D3" presStyleIdx="12" presStyleCnt="20"/>
      <dgm:spPr/>
      <dgm:t>
        <a:bodyPr/>
        <a:lstStyle/>
        <a:p>
          <a:endParaRPr lang="pt-BR"/>
        </a:p>
      </dgm:t>
    </dgm:pt>
    <dgm:pt modelId="{ADBFE340-0C62-42C6-B552-55F78B2D417A}" type="pres">
      <dgm:prSet presAssocID="{2EA914D6-58E1-4C80-8816-5ABBC4C1B73F}" presName="connTx" presStyleLbl="parChTrans1D3" presStyleIdx="12" presStyleCnt="20"/>
      <dgm:spPr/>
      <dgm:t>
        <a:bodyPr/>
        <a:lstStyle/>
        <a:p>
          <a:endParaRPr lang="pt-BR"/>
        </a:p>
      </dgm:t>
    </dgm:pt>
    <dgm:pt modelId="{8352F3A7-DCE2-46A6-8FCE-6C4408798F5B}" type="pres">
      <dgm:prSet presAssocID="{127CDF05-48E2-4FEF-AB1F-644F258FA06F}" presName="root2" presStyleCnt="0"/>
      <dgm:spPr/>
      <dgm:t>
        <a:bodyPr/>
        <a:lstStyle/>
        <a:p>
          <a:endParaRPr lang="pt-BR"/>
        </a:p>
      </dgm:t>
    </dgm:pt>
    <dgm:pt modelId="{9ACABE1A-19B0-4C7D-BF4C-24B734E2789A}" type="pres">
      <dgm:prSet presAssocID="{127CDF05-48E2-4FEF-AB1F-644F258FA06F}" presName="LevelTwoTextNode" presStyleLbl="node3" presStyleIdx="12" presStyleCnt="20" custScaleX="681328" custScaleY="60416" custLinFactX="85263" custLinFactNeighborX="100000" custLinFactNeighborY="-4842">
        <dgm:presLayoutVars>
          <dgm:chPref val="3"/>
        </dgm:presLayoutVars>
      </dgm:prSet>
      <dgm:spPr/>
      <dgm:t>
        <a:bodyPr/>
        <a:lstStyle/>
        <a:p>
          <a:endParaRPr lang="pt-BR"/>
        </a:p>
      </dgm:t>
    </dgm:pt>
    <dgm:pt modelId="{BDD58920-6A34-4AF2-A47D-9F16C004CEA6}" type="pres">
      <dgm:prSet presAssocID="{127CDF05-48E2-4FEF-AB1F-644F258FA06F}" presName="level3hierChild" presStyleCnt="0"/>
      <dgm:spPr/>
      <dgm:t>
        <a:bodyPr/>
        <a:lstStyle/>
        <a:p>
          <a:endParaRPr lang="pt-BR"/>
        </a:p>
      </dgm:t>
    </dgm:pt>
    <dgm:pt modelId="{CBE97944-1131-446E-88E5-000D6419E6B7}" type="pres">
      <dgm:prSet presAssocID="{1B904E79-AF90-46AF-8508-2AF3DA18DE8C}" presName="conn2-1" presStyleLbl="parChTrans1D3" presStyleIdx="13" presStyleCnt="20"/>
      <dgm:spPr/>
      <dgm:t>
        <a:bodyPr/>
        <a:lstStyle/>
        <a:p>
          <a:endParaRPr lang="pt-BR"/>
        </a:p>
      </dgm:t>
    </dgm:pt>
    <dgm:pt modelId="{202F47DA-6A5B-4627-8868-810AA86EA8E1}" type="pres">
      <dgm:prSet presAssocID="{1B904E79-AF90-46AF-8508-2AF3DA18DE8C}" presName="connTx" presStyleLbl="parChTrans1D3" presStyleIdx="13" presStyleCnt="20"/>
      <dgm:spPr/>
      <dgm:t>
        <a:bodyPr/>
        <a:lstStyle/>
        <a:p>
          <a:endParaRPr lang="pt-BR"/>
        </a:p>
      </dgm:t>
    </dgm:pt>
    <dgm:pt modelId="{7C05F981-3765-4B14-A8D5-60F45F999412}" type="pres">
      <dgm:prSet presAssocID="{8B751200-DD97-4B4C-B9B2-A1BC0038DE42}" presName="root2" presStyleCnt="0"/>
      <dgm:spPr/>
      <dgm:t>
        <a:bodyPr/>
        <a:lstStyle/>
        <a:p>
          <a:endParaRPr lang="pt-BR"/>
        </a:p>
      </dgm:t>
    </dgm:pt>
    <dgm:pt modelId="{13DA0C46-19D4-43B9-876E-F762179EB74D}" type="pres">
      <dgm:prSet presAssocID="{8B751200-DD97-4B4C-B9B2-A1BC0038DE42}" presName="LevelTwoTextNode" presStyleLbl="node3" presStyleIdx="13" presStyleCnt="20" custScaleX="681328" custScaleY="60416" custLinFactX="85263" custLinFactNeighborX="100000" custLinFactNeighborY="-4842">
        <dgm:presLayoutVars>
          <dgm:chPref val="3"/>
        </dgm:presLayoutVars>
      </dgm:prSet>
      <dgm:spPr/>
      <dgm:t>
        <a:bodyPr/>
        <a:lstStyle/>
        <a:p>
          <a:endParaRPr lang="pt-BR"/>
        </a:p>
      </dgm:t>
    </dgm:pt>
    <dgm:pt modelId="{75B5C6C8-0785-4FC9-B133-53E4CBFD21D9}" type="pres">
      <dgm:prSet presAssocID="{8B751200-DD97-4B4C-B9B2-A1BC0038DE42}" presName="level3hierChild" presStyleCnt="0"/>
      <dgm:spPr/>
      <dgm:t>
        <a:bodyPr/>
        <a:lstStyle/>
        <a:p>
          <a:endParaRPr lang="pt-BR"/>
        </a:p>
      </dgm:t>
    </dgm:pt>
    <dgm:pt modelId="{47D638EA-339B-488B-B848-B16AAAB4EE79}" type="pres">
      <dgm:prSet presAssocID="{137C5880-A1D8-43B2-B092-A3944BBFCAC5}" presName="conn2-1" presStyleLbl="parChTrans1D3" presStyleIdx="14" presStyleCnt="20"/>
      <dgm:spPr/>
      <dgm:t>
        <a:bodyPr/>
        <a:lstStyle/>
        <a:p>
          <a:endParaRPr lang="pt-BR"/>
        </a:p>
      </dgm:t>
    </dgm:pt>
    <dgm:pt modelId="{AEEC0870-5A87-4D72-B6F0-6635235BC35D}" type="pres">
      <dgm:prSet presAssocID="{137C5880-A1D8-43B2-B092-A3944BBFCAC5}" presName="connTx" presStyleLbl="parChTrans1D3" presStyleIdx="14" presStyleCnt="20"/>
      <dgm:spPr/>
      <dgm:t>
        <a:bodyPr/>
        <a:lstStyle/>
        <a:p>
          <a:endParaRPr lang="pt-BR"/>
        </a:p>
      </dgm:t>
    </dgm:pt>
    <dgm:pt modelId="{534939FF-EB45-4D06-95A2-12B772814A07}" type="pres">
      <dgm:prSet presAssocID="{7BB41FCC-0E6B-42DA-9506-06BC30985470}" presName="root2" presStyleCnt="0"/>
      <dgm:spPr/>
      <dgm:t>
        <a:bodyPr/>
        <a:lstStyle/>
        <a:p>
          <a:endParaRPr lang="pt-BR"/>
        </a:p>
      </dgm:t>
    </dgm:pt>
    <dgm:pt modelId="{53B27AE2-A620-42F6-A0AF-D6FDD15FC7A5}" type="pres">
      <dgm:prSet presAssocID="{7BB41FCC-0E6B-42DA-9506-06BC30985470}" presName="LevelTwoTextNode" presStyleLbl="node3" presStyleIdx="14" presStyleCnt="20" custScaleX="681328" custScaleY="60416" custLinFactX="85263" custLinFactNeighborX="100000" custLinFactNeighborY="-4842">
        <dgm:presLayoutVars>
          <dgm:chPref val="3"/>
        </dgm:presLayoutVars>
      </dgm:prSet>
      <dgm:spPr/>
      <dgm:t>
        <a:bodyPr/>
        <a:lstStyle/>
        <a:p>
          <a:endParaRPr lang="pt-BR"/>
        </a:p>
      </dgm:t>
    </dgm:pt>
    <dgm:pt modelId="{8719362C-F530-4251-8A44-7837FAFB4B37}" type="pres">
      <dgm:prSet presAssocID="{7BB41FCC-0E6B-42DA-9506-06BC30985470}" presName="level3hierChild" presStyleCnt="0"/>
      <dgm:spPr/>
      <dgm:t>
        <a:bodyPr/>
        <a:lstStyle/>
        <a:p>
          <a:endParaRPr lang="pt-BR"/>
        </a:p>
      </dgm:t>
    </dgm:pt>
    <dgm:pt modelId="{C7087162-F12E-47A8-9F9A-D45A6874C7FC}" type="pres">
      <dgm:prSet presAssocID="{8308E3BA-66E4-4952-BF27-F219371976A8}" presName="conn2-1" presStyleLbl="parChTrans1D3" presStyleIdx="15" presStyleCnt="20"/>
      <dgm:spPr/>
      <dgm:t>
        <a:bodyPr/>
        <a:lstStyle/>
        <a:p>
          <a:endParaRPr lang="pt-BR"/>
        </a:p>
      </dgm:t>
    </dgm:pt>
    <dgm:pt modelId="{0D499064-FECF-492C-A774-22B3726F3E41}" type="pres">
      <dgm:prSet presAssocID="{8308E3BA-66E4-4952-BF27-F219371976A8}" presName="connTx" presStyleLbl="parChTrans1D3" presStyleIdx="15" presStyleCnt="20"/>
      <dgm:spPr/>
      <dgm:t>
        <a:bodyPr/>
        <a:lstStyle/>
        <a:p>
          <a:endParaRPr lang="pt-BR"/>
        </a:p>
      </dgm:t>
    </dgm:pt>
    <dgm:pt modelId="{FC7B2DA6-676D-4764-AF4C-7726D3669341}" type="pres">
      <dgm:prSet presAssocID="{DED3EAF6-A1F9-4D6B-801A-958CE030C85D}" presName="root2" presStyleCnt="0"/>
      <dgm:spPr/>
      <dgm:t>
        <a:bodyPr/>
        <a:lstStyle/>
        <a:p>
          <a:endParaRPr lang="pt-BR"/>
        </a:p>
      </dgm:t>
    </dgm:pt>
    <dgm:pt modelId="{2EDC45C8-A3A7-4C60-8EC3-156D09456E69}" type="pres">
      <dgm:prSet presAssocID="{DED3EAF6-A1F9-4D6B-801A-958CE030C85D}" presName="LevelTwoTextNode" presStyleLbl="node3" presStyleIdx="15" presStyleCnt="20" custScaleX="681328" custScaleY="60416" custLinFactX="85263" custLinFactNeighborX="100000" custLinFactNeighborY="-4842">
        <dgm:presLayoutVars>
          <dgm:chPref val="3"/>
        </dgm:presLayoutVars>
      </dgm:prSet>
      <dgm:spPr/>
      <dgm:t>
        <a:bodyPr/>
        <a:lstStyle/>
        <a:p>
          <a:endParaRPr lang="pt-BR"/>
        </a:p>
      </dgm:t>
    </dgm:pt>
    <dgm:pt modelId="{030FA654-DD40-49B8-A5DB-CA5E9090C18B}" type="pres">
      <dgm:prSet presAssocID="{DED3EAF6-A1F9-4D6B-801A-958CE030C85D}" presName="level3hierChild" presStyleCnt="0"/>
      <dgm:spPr/>
      <dgm:t>
        <a:bodyPr/>
        <a:lstStyle/>
        <a:p>
          <a:endParaRPr lang="pt-BR"/>
        </a:p>
      </dgm:t>
    </dgm:pt>
    <dgm:pt modelId="{0D8CF11E-B5FA-47D0-A712-5BE24B58C7E7}" type="pres">
      <dgm:prSet presAssocID="{0BBA123A-B167-4AAC-8AF1-E07216F43396}" presName="conn2-1" presStyleLbl="parChTrans1D3" presStyleIdx="16" presStyleCnt="20"/>
      <dgm:spPr/>
      <dgm:t>
        <a:bodyPr/>
        <a:lstStyle/>
        <a:p>
          <a:endParaRPr lang="pt-BR"/>
        </a:p>
      </dgm:t>
    </dgm:pt>
    <dgm:pt modelId="{0D6AA834-281D-4A7A-8D1A-62EA11F6A553}" type="pres">
      <dgm:prSet presAssocID="{0BBA123A-B167-4AAC-8AF1-E07216F43396}" presName="connTx" presStyleLbl="parChTrans1D3" presStyleIdx="16" presStyleCnt="20"/>
      <dgm:spPr/>
      <dgm:t>
        <a:bodyPr/>
        <a:lstStyle/>
        <a:p>
          <a:endParaRPr lang="pt-BR"/>
        </a:p>
      </dgm:t>
    </dgm:pt>
    <dgm:pt modelId="{46C42604-5494-437E-A4BC-B7D44450ACF8}" type="pres">
      <dgm:prSet presAssocID="{CA6F5A80-EA9D-4AAA-A3ED-6545E6102CC1}" presName="root2" presStyleCnt="0"/>
      <dgm:spPr/>
      <dgm:t>
        <a:bodyPr/>
        <a:lstStyle/>
        <a:p>
          <a:endParaRPr lang="pt-BR"/>
        </a:p>
      </dgm:t>
    </dgm:pt>
    <dgm:pt modelId="{F0CE956E-309B-4DA1-9A55-0E965593F5B7}" type="pres">
      <dgm:prSet presAssocID="{CA6F5A80-EA9D-4AAA-A3ED-6545E6102CC1}" presName="LevelTwoTextNode" presStyleLbl="node3" presStyleIdx="16" presStyleCnt="20" custScaleX="681328" custScaleY="60416" custLinFactX="85263" custLinFactNeighborX="100000" custLinFactNeighborY="-4842">
        <dgm:presLayoutVars>
          <dgm:chPref val="3"/>
        </dgm:presLayoutVars>
      </dgm:prSet>
      <dgm:spPr/>
      <dgm:t>
        <a:bodyPr/>
        <a:lstStyle/>
        <a:p>
          <a:endParaRPr lang="pt-BR"/>
        </a:p>
      </dgm:t>
    </dgm:pt>
    <dgm:pt modelId="{8713BB06-F8FA-4848-ACE9-3C770E6546D2}" type="pres">
      <dgm:prSet presAssocID="{CA6F5A80-EA9D-4AAA-A3ED-6545E6102CC1}" presName="level3hierChild" presStyleCnt="0"/>
      <dgm:spPr/>
      <dgm:t>
        <a:bodyPr/>
        <a:lstStyle/>
        <a:p>
          <a:endParaRPr lang="pt-BR"/>
        </a:p>
      </dgm:t>
    </dgm:pt>
    <dgm:pt modelId="{77D54D8C-999D-4FFA-B0BD-3508E2B13145}" type="pres">
      <dgm:prSet presAssocID="{81BC2DC0-7079-4051-8F24-CAD04D4DA9D6}" presName="conn2-1" presStyleLbl="parChTrans1D3" presStyleIdx="17" presStyleCnt="20"/>
      <dgm:spPr/>
      <dgm:t>
        <a:bodyPr/>
        <a:lstStyle/>
        <a:p>
          <a:endParaRPr lang="pt-BR"/>
        </a:p>
      </dgm:t>
    </dgm:pt>
    <dgm:pt modelId="{C2ECF319-68C8-408F-BF0F-E5DEE4CBD181}" type="pres">
      <dgm:prSet presAssocID="{81BC2DC0-7079-4051-8F24-CAD04D4DA9D6}" presName="connTx" presStyleLbl="parChTrans1D3" presStyleIdx="17" presStyleCnt="20"/>
      <dgm:spPr/>
      <dgm:t>
        <a:bodyPr/>
        <a:lstStyle/>
        <a:p>
          <a:endParaRPr lang="pt-BR"/>
        </a:p>
      </dgm:t>
    </dgm:pt>
    <dgm:pt modelId="{6120DC38-EA2F-41C1-AC26-CB10D48D77AB}" type="pres">
      <dgm:prSet presAssocID="{9C7B76E3-4E0C-42D1-8776-AF39B6196235}" presName="root2" presStyleCnt="0"/>
      <dgm:spPr/>
      <dgm:t>
        <a:bodyPr/>
        <a:lstStyle/>
        <a:p>
          <a:endParaRPr lang="pt-BR"/>
        </a:p>
      </dgm:t>
    </dgm:pt>
    <dgm:pt modelId="{9C699E24-ECE8-4B10-8CB8-1DCC86112F89}" type="pres">
      <dgm:prSet presAssocID="{9C7B76E3-4E0C-42D1-8776-AF39B6196235}" presName="LevelTwoTextNode" presStyleLbl="node3" presStyleIdx="17" presStyleCnt="20" custScaleX="681328" custScaleY="60416" custLinFactX="85263" custLinFactNeighborX="100000" custLinFactNeighborY="-4842">
        <dgm:presLayoutVars>
          <dgm:chPref val="3"/>
        </dgm:presLayoutVars>
      </dgm:prSet>
      <dgm:spPr/>
      <dgm:t>
        <a:bodyPr/>
        <a:lstStyle/>
        <a:p>
          <a:endParaRPr lang="pt-BR"/>
        </a:p>
      </dgm:t>
    </dgm:pt>
    <dgm:pt modelId="{EE32150B-1A07-43BD-AFC3-9D3D9A9D8C5C}" type="pres">
      <dgm:prSet presAssocID="{9C7B76E3-4E0C-42D1-8776-AF39B6196235}" presName="level3hierChild" presStyleCnt="0"/>
      <dgm:spPr/>
      <dgm:t>
        <a:bodyPr/>
        <a:lstStyle/>
        <a:p>
          <a:endParaRPr lang="pt-BR"/>
        </a:p>
      </dgm:t>
    </dgm:pt>
    <dgm:pt modelId="{A9C82DA8-7BBF-4668-8121-AAE7F0DEE563}" type="pres">
      <dgm:prSet presAssocID="{533B9836-4C0D-4496-B2CA-8CD0DF16D63D}" presName="conn2-1" presStyleLbl="parChTrans1D3" presStyleIdx="18" presStyleCnt="20"/>
      <dgm:spPr/>
      <dgm:t>
        <a:bodyPr/>
        <a:lstStyle/>
        <a:p>
          <a:endParaRPr lang="pt-BR"/>
        </a:p>
      </dgm:t>
    </dgm:pt>
    <dgm:pt modelId="{E0AE5F17-ABF4-400C-B385-22D2BF456BE7}" type="pres">
      <dgm:prSet presAssocID="{533B9836-4C0D-4496-B2CA-8CD0DF16D63D}" presName="connTx" presStyleLbl="parChTrans1D3" presStyleIdx="18" presStyleCnt="20"/>
      <dgm:spPr/>
      <dgm:t>
        <a:bodyPr/>
        <a:lstStyle/>
        <a:p>
          <a:endParaRPr lang="pt-BR"/>
        </a:p>
      </dgm:t>
    </dgm:pt>
    <dgm:pt modelId="{295886B4-AF97-4BC3-8C21-B5F0C97AA62E}" type="pres">
      <dgm:prSet presAssocID="{0036123D-681E-4AA7-BE3D-DC329A17D1D6}" presName="root2" presStyleCnt="0"/>
      <dgm:spPr/>
      <dgm:t>
        <a:bodyPr/>
        <a:lstStyle/>
        <a:p>
          <a:endParaRPr lang="pt-BR"/>
        </a:p>
      </dgm:t>
    </dgm:pt>
    <dgm:pt modelId="{BCEBDCAF-036A-4BD8-B40F-72D91543E1DC}" type="pres">
      <dgm:prSet presAssocID="{0036123D-681E-4AA7-BE3D-DC329A17D1D6}" presName="LevelTwoTextNode" presStyleLbl="node3" presStyleIdx="18" presStyleCnt="20" custScaleX="681328" custScaleY="60416" custLinFactX="85263" custLinFactNeighborX="100000" custLinFactNeighborY="-4842">
        <dgm:presLayoutVars>
          <dgm:chPref val="3"/>
        </dgm:presLayoutVars>
      </dgm:prSet>
      <dgm:spPr/>
      <dgm:t>
        <a:bodyPr/>
        <a:lstStyle/>
        <a:p>
          <a:endParaRPr lang="pt-BR"/>
        </a:p>
      </dgm:t>
    </dgm:pt>
    <dgm:pt modelId="{E5225681-B69C-4E13-984A-9895AB47661C}" type="pres">
      <dgm:prSet presAssocID="{0036123D-681E-4AA7-BE3D-DC329A17D1D6}" presName="level3hierChild" presStyleCnt="0"/>
      <dgm:spPr/>
      <dgm:t>
        <a:bodyPr/>
        <a:lstStyle/>
        <a:p>
          <a:endParaRPr lang="pt-BR"/>
        </a:p>
      </dgm:t>
    </dgm:pt>
    <dgm:pt modelId="{B731E1CF-4A32-454B-A802-965BC80F9A2A}" type="pres">
      <dgm:prSet presAssocID="{FEEE34EA-2057-40D4-83D0-7CA66832B7CE}" presName="conn2-1" presStyleLbl="parChTrans1D3" presStyleIdx="19" presStyleCnt="20"/>
      <dgm:spPr/>
      <dgm:t>
        <a:bodyPr/>
        <a:lstStyle/>
        <a:p>
          <a:endParaRPr lang="pt-BR"/>
        </a:p>
      </dgm:t>
    </dgm:pt>
    <dgm:pt modelId="{17A13426-616B-45C0-AD17-B51354FF7E91}" type="pres">
      <dgm:prSet presAssocID="{FEEE34EA-2057-40D4-83D0-7CA66832B7CE}" presName="connTx" presStyleLbl="parChTrans1D3" presStyleIdx="19" presStyleCnt="20"/>
      <dgm:spPr/>
      <dgm:t>
        <a:bodyPr/>
        <a:lstStyle/>
        <a:p>
          <a:endParaRPr lang="pt-BR"/>
        </a:p>
      </dgm:t>
    </dgm:pt>
    <dgm:pt modelId="{1D3CA840-3AB6-4421-AFDE-89A7DBF39619}" type="pres">
      <dgm:prSet presAssocID="{F163A82A-0BCB-4EA1-80C9-37CA5AAE7D4B}" presName="root2" presStyleCnt="0"/>
      <dgm:spPr/>
      <dgm:t>
        <a:bodyPr/>
        <a:lstStyle/>
        <a:p>
          <a:endParaRPr lang="pt-BR"/>
        </a:p>
      </dgm:t>
    </dgm:pt>
    <dgm:pt modelId="{2646B96D-4011-4018-A96B-F7F6B0D79D27}" type="pres">
      <dgm:prSet presAssocID="{F163A82A-0BCB-4EA1-80C9-37CA5AAE7D4B}" presName="LevelTwoTextNode" presStyleLbl="node3" presStyleIdx="19" presStyleCnt="20" custScaleX="681328" custScaleY="60416" custLinFactX="85263" custLinFactNeighborX="100000" custLinFactNeighborY="-4842">
        <dgm:presLayoutVars>
          <dgm:chPref val="3"/>
        </dgm:presLayoutVars>
      </dgm:prSet>
      <dgm:spPr/>
      <dgm:t>
        <a:bodyPr/>
        <a:lstStyle/>
        <a:p>
          <a:endParaRPr lang="pt-BR"/>
        </a:p>
      </dgm:t>
    </dgm:pt>
    <dgm:pt modelId="{077F3162-EAD4-44DB-98EC-A63BB3A4B770}" type="pres">
      <dgm:prSet presAssocID="{F163A82A-0BCB-4EA1-80C9-37CA5AAE7D4B}" presName="level3hierChild" presStyleCnt="0"/>
      <dgm:spPr/>
      <dgm:t>
        <a:bodyPr/>
        <a:lstStyle/>
        <a:p>
          <a:endParaRPr lang="pt-BR"/>
        </a:p>
      </dgm:t>
    </dgm:pt>
  </dgm:ptLst>
  <dgm:cxnLst>
    <dgm:cxn modelId="{9180A716-9B08-4B0F-B482-2F916074304B}" type="presOf" srcId="{87736DBB-B391-4BB0-AFA4-A078042883E3}" destId="{05F80512-9A33-42D4-AF81-755104290E56}" srcOrd="0" destOrd="0" presId="urn:microsoft.com/office/officeart/2005/8/layout/hierarchy2"/>
    <dgm:cxn modelId="{5C90ED97-C741-4A55-8DBB-E437A64E9346}" type="presOf" srcId="{0BBA123A-B167-4AAC-8AF1-E07216F43396}" destId="{0D8CF11E-B5FA-47D0-A712-5BE24B58C7E7}" srcOrd="0" destOrd="0" presId="urn:microsoft.com/office/officeart/2005/8/layout/hierarchy2"/>
    <dgm:cxn modelId="{A47F761B-E912-4562-B93C-83B75973CB5A}" type="presOf" srcId="{7BEB25EA-9435-48A8-8684-785A0E45C51F}" destId="{8BA2661D-36F7-4204-9F78-B5C683168F6F}" srcOrd="0" destOrd="0" presId="urn:microsoft.com/office/officeart/2005/8/layout/hierarchy2"/>
    <dgm:cxn modelId="{516ACC00-A824-487E-B9A6-5B34EC02C907}" type="presOf" srcId="{B60479FD-B914-4ED0-8514-32BE3B712DB4}" destId="{BECE5B5E-61AD-49F3-A7C3-387FF53F1D1F}" srcOrd="1" destOrd="0" presId="urn:microsoft.com/office/officeart/2005/8/layout/hierarchy2"/>
    <dgm:cxn modelId="{2C64BABA-0545-4CA4-AD8F-F0081E564590}" type="presOf" srcId="{6F851459-6908-4290-8AD2-3D5AC4152CA3}" destId="{21DC8A79-3BCE-4C9F-8DCE-048AC929749F}" srcOrd="0" destOrd="0" presId="urn:microsoft.com/office/officeart/2005/8/layout/hierarchy2"/>
    <dgm:cxn modelId="{C1EEBBE3-624C-4F5E-8561-A5879FEF74BD}" srcId="{BD60A26C-72EA-4686-9A42-65AD3B9739AB}" destId="{6F851459-6908-4290-8AD2-3D5AC4152CA3}" srcOrd="0" destOrd="0" parTransId="{87736DBB-B391-4BB0-AFA4-A078042883E3}" sibTransId="{DDF1A208-9BFC-4252-8CD4-D10782C42316}"/>
    <dgm:cxn modelId="{6AB6E939-CF80-48C1-8924-24D4E3B3EC4E}" type="presOf" srcId="{204757A6-75ED-4A06-8262-F3710EBB7B9D}" destId="{AA24B462-BAB8-479E-95E0-B9CC93D36038}" srcOrd="0" destOrd="0" presId="urn:microsoft.com/office/officeart/2005/8/layout/hierarchy2"/>
    <dgm:cxn modelId="{8D116DB8-1486-49D4-AF8B-DCF69F96007D}" type="presOf" srcId="{BD60A26C-72EA-4686-9A42-65AD3B9739AB}" destId="{8C67A080-FE62-4F8D-8A99-F41883FE17EE}" srcOrd="0" destOrd="0" presId="urn:microsoft.com/office/officeart/2005/8/layout/hierarchy2"/>
    <dgm:cxn modelId="{11BD6FFC-731D-4EEF-8024-3AEE426EEAA1}" type="presOf" srcId="{EBE2E64B-C2A7-4878-95DE-AFD88F7BA5FC}" destId="{AF74A339-D07E-45DC-A89D-76D045E9DDAB}" srcOrd="1" destOrd="0" presId="urn:microsoft.com/office/officeart/2005/8/layout/hierarchy2"/>
    <dgm:cxn modelId="{9CA196E7-93B1-4200-8494-926553EC1386}" type="presOf" srcId="{CECE7C62-468A-4B8E-BA4B-FDC00CF3BAB5}" destId="{C354A6A6-8C56-494F-A3EE-2514D94BCB43}" srcOrd="0" destOrd="0" presId="urn:microsoft.com/office/officeart/2005/8/layout/hierarchy2"/>
    <dgm:cxn modelId="{04A0AB71-08B9-400E-ADDE-7CB588E3915D}" srcId="{6F851459-6908-4290-8AD2-3D5AC4152CA3}" destId="{8CDCDE1A-6A4B-4811-9029-67B060F7DB7B}" srcOrd="1" destOrd="0" parTransId="{204757A6-75ED-4A06-8262-F3710EBB7B9D}" sibTransId="{B862B142-0233-4EC3-8AE5-B4366DCE6033}"/>
    <dgm:cxn modelId="{3DE11E4F-04EA-4AAD-B7DA-955644EF12AA}" type="presOf" srcId="{E383A319-A4F7-4AB1-8086-282FE9425B6B}" destId="{90E015F4-8617-405D-91FE-D0DD880C7C00}" srcOrd="0" destOrd="0" presId="urn:microsoft.com/office/officeart/2005/8/layout/hierarchy2"/>
    <dgm:cxn modelId="{10E6431B-A155-4F05-8A46-32C36024AA60}" type="presOf" srcId="{533B9836-4C0D-4496-B2CA-8CD0DF16D63D}" destId="{E0AE5F17-ABF4-400C-B385-22D2BF456BE7}" srcOrd="1" destOrd="0" presId="urn:microsoft.com/office/officeart/2005/8/layout/hierarchy2"/>
    <dgm:cxn modelId="{4DFC6AAB-FD93-4CB2-BFB8-7F0DCA22A05C}" srcId="{6F851459-6908-4290-8AD2-3D5AC4152CA3}" destId="{127CDF05-48E2-4FEF-AB1F-644F258FA06F}" srcOrd="12" destOrd="0" parTransId="{2EA914D6-58E1-4C80-8816-5ABBC4C1B73F}" sibTransId="{E5F40F4B-7CB6-4474-96A2-958048357C4C}"/>
    <dgm:cxn modelId="{BE37F82A-DE70-40D8-B1F1-58F4FFFF2485}" type="presOf" srcId="{50DE8FC7-2A46-4360-8EC0-98CFB6CF69DC}" destId="{20AB3CA6-EC2E-4143-8898-686B102A27ED}" srcOrd="1" destOrd="0" presId="urn:microsoft.com/office/officeart/2005/8/layout/hierarchy2"/>
    <dgm:cxn modelId="{84131F03-B636-4439-84AD-B8D281284521}" srcId="{6F851459-6908-4290-8AD2-3D5AC4152CA3}" destId="{F163A82A-0BCB-4EA1-80C9-37CA5AAE7D4B}" srcOrd="19" destOrd="0" parTransId="{FEEE34EA-2057-40D4-83D0-7CA66832B7CE}" sibTransId="{6B00C1C2-8CF4-4076-8F1E-A1D46E78BE4E}"/>
    <dgm:cxn modelId="{8BC0BE67-56C7-4FEF-ABEB-9116C244347F}" type="presOf" srcId="{985AAC7B-F782-427D-B589-E88D9948BC35}" destId="{15B532B7-901A-45CA-B816-AB0FA65B6A94}" srcOrd="0" destOrd="0" presId="urn:microsoft.com/office/officeart/2005/8/layout/hierarchy2"/>
    <dgm:cxn modelId="{20CC0F3A-929E-4228-8B75-F2F9048B8C8D}" type="presOf" srcId="{204757A6-75ED-4A06-8262-F3710EBB7B9D}" destId="{703BF866-B703-4DC8-AEEB-DB01A42D2A18}" srcOrd="1" destOrd="0" presId="urn:microsoft.com/office/officeart/2005/8/layout/hierarchy2"/>
    <dgm:cxn modelId="{3BDA8F43-F102-45D0-9A03-3EC9818A0E1B}" srcId="{6F851459-6908-4290-8AD2-3D5AC4152CA3}" destId="{0BE7ABA7-CE8D-4CC4-B1E4-010EE3136E3F}" srcOrd="3" destOrd="0" parTransId="{B60479FD-B914-4ED0-8514-32BE3B712DB4}" sibTransId="{7FEE15D8-D2EC-4F90-94D6-B0466A102B96}"/>
    <dgm:cxn modelId="{AC1BE5CD-EA78-43A5-9308-06891524C23E}" type="presOf" srcId="{FA0788C4-BC70-4DEB-BAE1-3EB2278FAB99}" destId="{AA9EA9A0-1408-42B2-9120-32648244B61A}" srcOrd="0" destOrd="0" presId="urn:microsoft.com/office/officeart/2005/8/layout/hierarchy2"/>
    <dgm:cxn modelId="{90F63CD9-6397-4D3A-A499-90813B851B67}" type="presOf" srcId="{DED3EAF6-A1F9-4D6B-801A-958CE030C85D}" destId="{2EDC45C8-A3A7-4C60-8EC3-156D09456E69}" srcOrd="0" destOrd="0" presId="urn:microsoft.com/office/officeart/2005/8/layout/hierarchy2"/>
    <dgm:cxn modelId="{68548D31-BD8F-42BC-A20E-006C8C58E63A}" srcId="{6F851459-6908-4290-8AD2-3D5AC4152CA3}" destId="{00851828-1CFC-4FAC-BA97-37080C6066A7}" srcOrd="8" destOrd="0" parTransId="{E383A319-A4F7-4AB1-8086-282FE9425B6B}" sibTransId="{0CB9C274-A129-4B52-B48F-83A886C5C795}"/>
    <dgm:cxn modelId="{25749465-A9A6-4EC4-BD58-4978ED3BF0CC}" type="presOf" srcId="{8E731C15-22E2-4B43-83E9-4790B980AF7F}" destId="{F58C0191-15B5-40E8-862E-FCC5CDE4DCF1}" srcOrd="1" destOrd="0" presId="urn:microsoft.com/office/officeart/2005/8/layout/hierarchy2"/>
    <dgm:cxn modelId="{D20C8B35-8DBC-42B9-AA78-B8A8AE4244DA}" type="presOf" srcId="{7BB41FCC-0E6B-42DA-9506-06BC30985470}" destId="{53B27AE2-A620-42F6-A0AF-D6FDD15FC7A5}" srcOrd="0" destOrd="0" presId="urn:microsoft.com/office/officeart/2005/8/layout/hierarchy2"/>
    <dgm:cxn modelId="{77A31B4E-16B2-4A29-B63A-07628F2E283C}" type="presOf" srcId="{EBE2E64B-C2A7-4878-95DE-AFD88F7BA5FC}" destId="{F831114A-4B42-4C9E-A224-E5785C03125D}" srcOrd="0" destOrd="0" presId="urn:microsoft.com/office/officeart/2005/8/layout/hierarchy2"/>
    <dgm:cxn modelId="{D98E75E4-91C8-4C09-A5A1-7B22A9F344D0}" type="presOf" srcId="{59EAE3B1-BE56-485B-8A3B-4743D601502D}" destId="{EC9B8CD4-EF55-45E7-B4A0-89AB00A21E16}" srcOrd="0" destOrd="0" presId="urn:microsoft.com/office/officeart/2005/8/layout/hierarchy2"/>
    <dgm:cxn modelId="{C5F4918D-F796-42B5-8642-70FF1D6D8AE5}" type="presOf" srcId="{FEEE34EA-2057-40D4-83D0-7CA66832B7CE}" destId="{17A13426-616B-45C0-AD17-B51354FF7E91}" srcOrd="1" destOrd="0" presId="urn:microsoft.com/office/officeart/2005/8/layout/hierarchy2"/>
    <dgm:cxn modelId="{DB58E9D5-3CF2-4455-A224-72220E40540C}" type="presOf" srcId="{FEEE34EA-2057-40D4-83D0-7CA66832B7CE}" destId="{B731E1CF-4A32-454B-A802-965BC80F9A2A}" srcOrd="0" destOrd="0" presId="urn:microsoft.com/office/officeart/2005/8/layout/hierarchy2"/>
    <dgm:cxn modelId="{C4760361-1237-4B37-AA58-3905FC03B615}" type="presOf" srcId="{CA6F5A80-EA9D-4AAA-A3ED-6545E6102CC1}" destId="{F0CE956E-309B-4DA1-9A55-0E965593F5B7}" srcOrd="0" destOrd="0" presId="urn:microsoft.com/office/officeart/2005/8/layout/hierarchy2"/>
    <dgm:cxn modelId="{2B55BE9D-FA0F-4CCD-998B-CD3DF8F84255}" type="presOf" srcId="{E383A319-A4F7-4AB1-8086-282FE9425B6B}" destId="{E572A217-8B42-498F-BB57-65DA28AE69B0}" srcOrd="1" destOrd="0" presId="urn:microsoft.com/office/officeart/2005/8/layout/hierarchy2"/>
    <dgm:cxn modelId="{EA1EE728-E404-46CF-837F-65F4C5E5B6EA}" srcId="{6F851459-6908-4290-8AD2-3D5AC4152CA3}" destId="{DED3EAF6-A1F9-4D6B-801A-958CE030C85D}" srcOrd="15" destOrd="0" parTransId="{8308E3BA-66E4-4952-BF27-F219371976A8}" sibTransId="{B2F1CAA8-D842-46E1-A83B-7BCE3A1E9293}"/>
    <dgm:cxn modelId="{EDC56157-D73D-4362-B6C6-2575E6348B63}" type="presOf" srcId="{127CDF05-48E2-4FEF-AB1F-644F258FA06F}" destId="{9ACABE1A-19B0-4C7D-BF4C-24B734E2789A}" srcOrd="0" destOrd="0" presId="urn:microsoft.com/office/officeart/2005/8/layout/hierarchy2"/>
    <dgm:cxn modelId="{4135AF29-A767-4457-8800-8EF61AB0052F}" type="presOf" srcId="{B4F1A978-BCEF-4A9B-A93F-86C393A01B9D}" destId="{0C0E52F3-5E8F-47ED-856C-0F032FE0BEF7}" srcOrd="0" destOrd="0" presId="urn:microsoft.com/office/officeart/2005/8/layout/hierarchy2"/>
    <dgm:cxn modelId="{791515B6-8B20-491F-9C01-540599F346E4}" type="presOf" srcId="{F699740D-6643-4FDB-AA58-C452AF31B3AD}" destId="{3D234451-BF55-4D15-BBE0-8C8146AE27AE}" srcOrd="1" destOrd="0" presId="urn:microsoft.com/office/officeart/2005/8/layout/hierarchy2"/>
    <dgm:cxn modelId="{F9EFD863-F47E-44A8-A9FF-DEF7B4941A0C}" srcId="{6F851459-6908-4290-8AD2-3D5AC4152CA3}" destId="{0036123D-681E-4AA7-BE3D-DC329A17D1D6}" srcOrd="18" destOrd="0" parTransId="{533B9836-4C0D-4496-B2CA-8CD0DF16D63D}" sibTransId="{3C2E29D4-68E7-4E2C-8D96-236ECD7D269B}"/>
    <dgm:cxn modelId="{750D151D-65E3-4239-AFC9-AE56F69D094D}" type="presOf" srcId="{67DB8212-B579-4C73-B12E-0ECA5DC47199}" destId="{6262B866-7B9E-4707-A3EE-661F6A1358A8}" srcOrd="0" destOrd="0" presId="urn:microsoft.com/office/officeart/2005/8/layout/hierarchy2"/>
    <dgm:cxn modelId="{5432DBC0-6CA4-4617-9C1D-BC24A9E7FE2E}" type="presOf" srcId="{9C7B76E3-4E0C-42D1-8776-AF39B6196235}" destId="{9C699E24-ECE8-4B10-8CB8-1DCC86112F89}" srcOrd="0" destOrd="0" presId="urn:microsoft.com/office/officeart/2005/8/layout/hierarchy2"/>
    <dgm:cxn modelId="{118431EA-6D97-4273-909C-4C9EC50D0FA4}" type="presOf" srcId="{67DB8212-B579-4C73-B12E-0ECA5DC47199}" destId="{A9320594-7958-483A-95BA-225AF8C410E5}" srcOrd="1" destOrd="0" presId="urn:microsoft.com/office/officeart/2005/8/layout/hierarchy2"/>
    <dgm:cxn modelId="{23A6675A-D101-4912-9DD3-142313C4D99E}" type="presOf" srcId="{1B904E79-AF90-46AF-8508-2AF3DA18DE8C}" destId="{CBE97944-1131-446E-88E5-000D6419E6B7}" srcOrd="0" destOrd="0" presId="urn:microsoft.com/office/officeart/2005/8/layout/hierarchy2"/>
    <dgm:cxn modelId="{9F424989-7536-4CA0-8FB0-6091F2769B83}" srcId="{6F851459-6908-4290-8AD2-3D5AC4152CA3}" destId="{59EAE3B1-BE56-485B-8A3B-4743D601502D}" srcOrd="11" destOrd="0" parTransId="{B5008E19-D442-4F2B-BC7B-386DDBBDFA17}" sibTransId="{DCFB745C-0359-47F0-AC7B-3FC9C42C0925}"/>
    <dgm:cxn modelId="{D9551289-EB45-431D-9BD4-B37A0D123F1D}" type="presOf" srcId="{8DFBEA33-DE8C-480D-9C9C-13158F1AC7C9}" destId="{A8DBC406-8E10-4341-BCE7-49A84B03A537}" srcOrd="0" destOrd="0" presId="urn:microsoft.com/office/officeart/2005/8/layout/hierarchy2"/>
    <dgm:cxn modelId="{5915C797-A3D5-4E7F-9C0C-E1370C6F31ED}" type="presOf" srcId="{81BC2DC0-7079-4051-8F24-CAD04D4DA9D6}" destId="{77D54D8C-999D-4FFA-B0BD-3508E2B13145}" srcOrd="0" destOrd="0" presId="urn:microsoft.com/office/officeart/2005/8/layout/hierarchy2"/>
    <dgm:cxn modelId="{87E617C1-921D-4F85-841A-03D3F40AC2DF}" type="presOf" srcId="{2EA914D6-58E1-4C80-8816-5ABBC4C1B73F}" destId="{ADBFE340-0C62-42C6-B552-55F78B2D417A}" srcOrd="1" destOrd="0" presId="urn:microsoft.com/office/officeart/2005/8/layout/hierarchy2"/>
    <dgm:cxn modelId="{0747C30E-C400-4D6A-BDA4-D06A4A994BA5}" type="presOf" srcId="{8DFBEA33-DE8C-480D-9C9C-13158F1AC7C9}" destId="{176EF9E1-3F09-4063-A7E3-F0410CB7BC27}" srcOrd="1" destOrd="0" presId="urn:microsoft.com/office/officeart/2005/8/layout/hierarchy2"/>
    <dgm:cxn modelId="{4729F068-A539-40EC-AFC3-F3DA41650534}" type="presOf" srcId="{8E731C15-22E2-4B43-83E9-4790B980AF7F}" destId="{B5381506-7E33-43EB-9D8B-6DEC41DFE2C0}" srcOrd="0" destOrd="0" presId="urn:microsoft.com/office/officeart/2005/8/layout/hierarchy2"/>
    <dgm:cxn modelId="{46E61487-2C37-4EF7-BCB4-2BBE5B540576}" srcId="{6F851459-6908-4290-8AD2-3D5AC4152CA3}" destId="{9C7B76E3-4E0C-42D1-8776-AF39B6196235}" srcOrd="17" destOrd="0" parTransId="{81BC2DC0-7079-4051-8F24-CAD04D4DA9D6}" sibTransId="{17E0A1B3-4275-4FD9-B8C0-FF51362151D0}"/>
    <dgm:cxn modelId="{EE1A21E2-1622-4473-834E-78EC06047807}" type="presOf" srcId="{50DE8FC7-2A46-4360-8EC0-98CFB6CF69DC}" destId="{54D2F4DD-1079-4CD8-A271-30961C976D69}" srcOrd="0" destOrd="0" presId="urn:microsoft.com/office/officeart/2005/8/layout/hierarchy2"/>
    <dgm:cxn modelId="{2174260B-EA70-4216-BF69-6C177F424182}" type="presOf" srcId="{0BBA123A-B167-4AAC-8AF1-E07216F43396}" destId="{0D6AA834-281D-4A7A-8D1A-62EA11F6A553}" srcOrd="1" destOrd="0" presId="urn:microsoft.com/office/officeart/2005/8/layout/hierarchy2"/>
    <dgm:cxn modelId="{077DDBAE-FCB1-4C35-9263-6FF22128A8D8}" type="presOf" srcId="{AE104EC5-D5B7-4FFB-9C42-E865823544D5}" destId="{AFBE933F-5AD5-4BA1-8C00-4E007D17C8A9}" srcOrd="0" destOrd="0" presId="urn:microsoft.com/office/officeart/2005/8/layout/hierarchy2"/>
    <dgm:cxn modelId="{419FF4EB-0D34-4849-AAA1-5BECF1A92864}" type="presOf" srcId="{87736DBB-B391-4BB0-AFA4-A078042883E3}" destId="{35661F8C-B035-4194-9656-91210CB59E22}" srcOrd="1" destOrd="0" presId="urn:microsoft.com/office/officeart/2005/8/layout/hierarchy2"/>
    <dgm:cxn modelId="{69DDD86B-E2AA-4C87-BB3A-99880504E95A}" type="presOf" srcId="{0BE7ABA7-CE8D-4CC4-B1E4-010EE3136E3F}" destId="{BF7F9B94-DD20-4055-96E0-35BD47F368B2}" srcOrd="0" destOrd="0" presId="urn:microsoft.com/office/officeart/2005/8/layout/hierarchy2"/>
    <dgm:cxn modelId="{36D7142B-8448-498A-8CB5-BC7AE2CE7601}" type="presOf" srcId="{81BC2DC0-7079-4051-8F24-CAD04D4DA9D6}" destId="{C2ECF319-68C8-408F-BF0F-E5DEE4CBD181}" srcOrd="1" destOrd="0" presId="urn:microsoft.com/office/officeart/2005/8/layout/hierarchy2"/>
    <dgm:cxn modelId="{E027D1BF-AD82-40F5-BF47-496E9E6859AB}" srcId="{6F851459-6908-4290-8AD2-3D5AC4152CA3}" destId="{CECE7C62-468A-4B8E-BA4B-FDC00CF3BAB5}" srcOrd="7" destOrd="0" parTransId="{8DFBEA33-DE8C-480D-9C9C-13158F1AC7C9}" sibTransId="{CA978E3C-5F33-431B-A2D3-11C531E02BA4}"/>
    <dgm:cxn modelId="{E69CF142-B025-4509-A43E-6A79DB286E67}" srcId="{6F851459-6908-4290-8AD2-3D5AC4152CA3}" destId="{C19F6BD3-F880-4EE1-A67C-F4AF2D32C4BB}" srcOrd="5" destOrd="0" parTransId="{EBE2E64B-C2A7-4878-95DE-AFD88F7BA5FC}" sibTransId="{845F39CC-C94A-45F6-A799-5585FF8A2A34}"/>
    <dgm:cxn modelId="{28EBE53E-5DA0-40EC-8299-EE71681DBF03}" srcId="{6F851459-6908-4290-8AD2-3D5AC4152CA3}" destId="{7BB41FCC-0E6B-42DA-9506-06BC30985470}" srcOrd="14" destOrd="0" parTransId="{137C5880-A1D8-43B2-B092-A3944BBFCAC5}" sibTransId="{DA3C6517-2302-45C9-B262-A8D2277E1743}"/>
    <dgm:cxn modelId="{362D1BBF-6B74-4C23-B05A-6023BE2257B1}" type="presOf" srcId="{8B751200-DD97-4B4C-B9B2-A1BC0038DE42}" destId="{13DA0C46-19D4-43B9-876E-F762179EB74D}" srcOrd="0" destOrd="0" presId="urn:microsoft.com/office/officeart/2005/8/layout/hierarchy2"/>
    <dgm:cxn modelId="{FEB1892C-A4A4-474A-8C62-65B4EDC027D0}" srcId="{6F851459-6908-4290-8AD2-3D5AC4152CA3}" destId="{8B1884A9-FC4D-4615-B1A2-05E1A9F286CC}" srcOrd="10" destOrd="0" parTransId="{D52E6918-9DD8-4830-A637-33EEE66A690F}" sibTransId="{43548729-3791-4301-A8AF-D2E00C7576B7}"/>
    <dgm:cxn modelId="{739F6B88-1EFB-4E94-9005-E553DB3B558C}" type="presOf" srcId="{00851828-1CFC-4FAC-BA97-37080C6066A7}" destId="{C2AFCE01-FA3E-4F4F-B26F-9AF156E34A75}" srcOrd="0" destOrd="0" presId="urn:microsoft.com/office/officeart/2005/8/layout/hierarchy2"/>
    <dgm:cxn modelId="{E1DC4299-6E7B-43B0-8372-9EF92CCC9C12}" type="presOf" srcId="{D52E6918-9DD8-4830-A637-33EEE66A690F}" destId="{D2C26751-6ACE-48C2-A103-E3E60142A7E1}" srcOrd="0" destOrd="0" presId="urn:microsoft.com/office/officeart/2005/8/layout/hierarchy2"/>
    <dgm:cxn modelId="{208A9511-2607-4D42-BDF3-B805A2609688}" type="presOf" srcId="{137C5880-A1D8-43B2-B092-A3944BBFCAC5}" destId="{AEEC0870-5A87-4D72-B6F0-6635235BC35D}" srcOrd="1" destOrd="0" presId="urn:microsoft.com/office/officeart/2005/8/layout/hierarchy2"/>
    <dgm:cxn modelId="{5CFA9454-1C8B-4F17-8BE9-D8C4C6F626E0}" srcId="{6F851459-6908-4290-8AD2-3D5AC4152CA3}" destId="{CA6F5A80-EA9D-4AAA-A3ED-6545E6102CC1}" srcOrd="16" destOrd="0" parTransId="{0BBA123A-B167-4AAC-8AF1-E07216F43396}" sibTransId="{0C29224E-B053-48F5-B4A7-87548F064839}"/>
    <dgm:cxn modelId="{028F2F27-12C3-4658-BA7B-5CCFF487C3DA}" type="presOf" srcId="{7BEB25EA-9435-48A8-8684-785A0E45C51F}" destId="{767904DC-4D8D-4718-816D-B8CD79F300E3}" srcOrd="1" destOrd="0" presId="urn:microsoft.com/office/officeart/2005/8/layout/hierarchy2"/>
    <dgm:cxn modelId="{64A2ACA5-E2C5-45C3-AD8F-458E98686735}" type="presOf" srcId="{F699740D-6643-4FDB-AA58-C452AF31B3AD}" destId="{64E32403-9C70-4A5F-B5C4-B11F471F541F}" srcOrd="0" destOrd="0" presId="urn:microsoft.com/office/officeart/2005/8/layout/hierarchy2"/>
    <dgm:cxn modelId="{02A0C2A2-F124-4A6F-816E-DE93C86F4AD9}" type="presOf" srcId="{B8A6A60D-DEE4-4214-8B2C-F87635949B25}" destId="{6F4686B0-C14C-4C83-8E70-61C40E27E9BB}" srcOrd="0" destOrd="0" presId="urn:microsoft.com/office/officeart/2005/8/layout/hierarchy2"/>
    <dgm:cxn modelId="{86DFE7A6-8285-4709-8F09-1729A229C475}" type="presOf" srcId="{1B904E79-AF90-46AF-8508-2AF3DA18DE8C}" destId="{202F47DA-6A5B-4627-8868-810AA86EA8E1}" srcOrd="1" destOrd="0" presId="urn:microsoft.com/office/officeart/2005/8/layout/hierarchy2"/>
    <dgm:cxn modelId="{39C70F46-B41F-4CDF-98C5-A7C883AE5882}" type="presOf" srcId="{8308E3BA-66E4-4952-BF27-F219371976A8}" destId="{0D499064-FECF-492C-A774-22B3726F3E41}" srcOrd="1" destOrd="0" presId="urn:microsoft.com/office/officeart/2005/8/layout/hierarchy2"/>
    <dgm:cxn modelId="{C2BB4752-83C7-4591-8028-225611F37042}" type="presOf" srcId="{F163A82A-0BCB-4EA1-80C9-37CA5AAE7D4B}" destId="{2646B96D-4011-4018-A96B-F7F6B0D79D27}" srcOrd="0" destOrd="0" presId="urn:microsoft.com/office/officeart/2005/8/layout/hierarchy2"/>
    <dgm:cxn modelId="{3DA63F34-BDC0-43B4-9A28-412432F85B32}" srcId="{6F851459-6908-4290-8AD2-3D5AC4152CA3}" destId="{985AAC7B-F782-427D-B589-E88D9948BC35}" srcOrd="6" destOrd="0" parTransId="{50DE8FC7-2A46-4360-8EC0-98CFB6CF69DC}" sibTransId="{4D6CC975-1C08-4A80-8752-E1741EED568E}"/>
    <dgm:cxn modelId="{3A71E0D4-8A94-42E4-B1AD-F5A9927CD0F5}" type="presOf" srcId="{855994DD-99C1-4BF0-AFFF-4617A18BFC63}" destId="{3F630EA8-DF77-42DA-956C-9045BBB1F913}" srcOrd="0" destOrd="0" presId="urn:microsoft.com/office/officeart/2005/8/layout/hierarchy2"/>
    <dgm:cxn modelId="{F762EA17-C00E-4474-B976-8744EA863A34}" type="presOf" srcId="{D52E6918-9DD8-4830-A637-33EEE66A690F}" destId="{5521C94D-37B6-4DB2-BA0F-494CDE3ED784}" srcOrd="1" destOrd="0" presId="urn:microsoft.com/office/officeart/2005/8/layout/hierarchy2"/>
    <dgm:cxn modelId="{2973EC55-9A2B-4A9F-876E-E350A2BCAEA2}" type="presOf" srcId="{533B9836-4C0D-4496-B2CA-8CD0DF16D63D}" destId="{A9C82DA8-7BBF-4668-8121-AAE7F0DEE563}" srcOrd="0" destOrd="0" presId="urn:microsoft.com/office/officeart/2005/8/layout/hierarchy2"/>
    <dgm:cxn modelId="{0CEAB313-0278-443D-A385-529B3E252CDE}" type="presOf" srcId="{8B1884A9-FC4D-4615-B1A2-05E1A9F286CC}" destId="{4F2BF9A5-62E8-4AE5-B9E7-C6C5BDB881A8}" srcOrd="0" destOrd="0" presId="urn:microsoft.com/office/officeart/2005/8/layout/hierarchy2"/>
    <dgm:cxn modelId="{84563BBB-A3EE-4D50-96C6-240B2AAEC366}" srcId="{6F851459-6908-4290-8AD2-3D5AC4152CA3}" destId="{AE104EC5-D5B7-4FFB-9C42-E865823544D5}" srcOrd="2" destOrd="0" parTransId="{67DB8212-B579-4C73-B12E-0ECA5DC47199}" sibTransId="{4129E137-6C0A-4E46-B604-83B7BF7805FD}"/>
    <dgm:cxn modelId="{F3DBF45A-FD89-41FF-988A-58BB62D25E75}" type="presOf" srcId="{8308E3BA-66E4-4952-BF27-F219371976A8}" destId="{C7087162-F12E-47A8-9F9A-D45A6874C7FC}" srcOrd="0" destOrd="0" presId="urn:microsoft.com/office/officeart/2005/8/layout/hierarchy2"/>
    <dgm:cxn modelId="{DE55123D-58AD-4B1F-A5D0-3947BA14EC4C}" srcId="{6F851459-6908-4290-8AD2-3D5AC4152CA3}" destId="{855994DD-99C1-4BF0-AFFF-4617A18BFC63}" srcOrd="4" destOrd="0" parTransId="{8E731C15-22E2-4B43-83E9-4790B980AF7F}" sibTransId="{F94C04BC-EEFB-4037-82C8-914F13D8D04E}"/>
    <dgm:cxn modelId="{A64BA7F4-5CC7-4236-991A-6F10779CF926}" type="presOf" srcId="{0036123D-681E-4AA7-BE3D-DC329A17D1D6}" destId="{BCEBDCAF-036A-4BD8-B40F-72D91543E1DC}" srcOrd="0" destOrd="0" presId="urn:microsoft.com/office/officeart/2005/8/layout/hierarchy2"/>
    <dgm:cxn modelId="{A950338B-2C4C-4C18-8AD3-570722F57BCB}" srcId="{6F851459-6908-4290-8AD2-3D5AC4152CA3}" destId="{B8A6A60D-DEE4-4214-8B2C-F87635949B25}" srcOrd="9" destOrd="0" parTransId="{F699740D-6643-4FDB-AA58-C452AF31B3AD}" sibTransId="{FF3A9A15-40D1-44F0-8ECC-048B25518316}"/>
    <dgm:cxn modelId="{2346A69E-6D61-493E-BD47-3437A26B0486}" type="presOf" srcId="{B5008E19-D442-4F2B-BC7B-386DDBBDFA17}" destId="{C4CBD288-D6C9-4447-BBD2-1D3284E9126B}" srcOrd="0" destOrd="0" presId="urn:microsoft.com/office/officeart/2005/8/layout/hierarchy2"/>
    <dgm:cxn modelId="{639C10BD-4399-46BE-BF75-BB18850DFE80}" srcId="{6F851459-6908-4290-8AD2-3D5AC4152CA3}" destId="{B4F1A978-BCEF-4A9B-A93F-86C393A01B9D}" srcOrd="0" destOrd="0" parTransId="{7BEB25EA-9435-48A8-8684-785A0E45C51F}" sibTransId="{6E88334A-43F4-4983-A3EC-2EADB306B6E3}"/>
    <dgm:cxn modelId="{61E50D8E-4FEF-4494-BA4E-8B7083819C1C}" type="presOf" srcId="{C19F6BD3-F880-4EE1-A67C-F4AF2D32C4BB}" destId="{8C929576-B708-4DA9-BA7B-F4C4F1550EC6}" srcOrd="0" destOrd="0" presId="urn:microsoft.com/office/officeart/2005/8/layout/hierarchy2"/>
    <dgm:cxn modelId="{C13F4A88-182B-4C3B-963A-1923ECC238EA}" type="presOf" srcId="{2EA914D6-58E1-4C80-8816-5ABBC4C1B73F}" destId="{F1FED25E-F8D3-489B-A443-2E43C7EF4D56}" srcOrd="0" destOrd="0" presId="urn:microsoft.com/office/officeart/2005/8/layout/hierarchy2"/>
    <dgm:cxn modelId="{062CA650-3624-4E48-8A4D-D9824E1C09C5}" type="presOf" srcId="{137C5880-A1D8-43B2-B092-A3944BBFCAC5}" destId="{47D638EA-339B-488B-B848-B16AAAB4EE79}" srcOrd="0" destOrd="0" presId="urn:microsoft.com/office/officeart/2005/8/layout/hierarchy2"/>
    <dgm:cxn modelId="{731E4A3A-8EBD-4152-BE08-C65FFFBE9E65}" srcId="{6F851459-6908-4290-8AD2-3D5AC4152CA3}" destId="{8B751200-DD97-4B4C-B9B2-A1BC0038DE42}" srcOrd="13" destOrd="0" parTransId="{1B904E79-AF90-46AF-8508-2AF3DA18DE8C}" sibTransId="{ED66172C-CEF3-4934-8F0D-47BBC25412B6}"/>
    <dgm:cxn modelId="{5D2488DE-F723-4908-972D-A8D02FE01B1F}" type="presOf" srcId="{B60479FD-B914-4ED0-8514-32BE3B712DB4}" destId="{264AE8B9-6969-4CAB-8F56-8BB21584E28B}" srcOrd="0" destOrd="0" presId="urn:microsoft.com/office/officeart/2005/8/layout/hierarchy2"/>
    <dgm:cxn modelId="{A0343420-BD94-4A91-A15B-E8FDD1BBB624}" type="presOf" srcId="{8CDCDE1A-6A4B-4811-9029-67B060F7DB7B}" destId="{7E3711CF-D628-4336-B68C-7E00F4131872}" srcOrd="0" destOrd="0" presId="urn:microsoft.com/office/officeart/2005/8/layout/hierarchy2"/>
    <dgm:cxn modelId="{4A9B4113-F051-431E-B1C3-410A55509AA5}" type="presOf" srcId="{B5008E19-D442-4F2B-BC7B-386DDBBDFA17}" destId="{00CCCF8E-E182-40E7-9BB0-4DB419D621CF}" srcOrd="1" destOrd="0" presId="urn:microsoft.com/office/officeart/2005/8/layout/hierarchy2"/>
    <dgm:cxn modelId="{E2680214-98E0-4C53-85F5-F5F5B932BDAA}" srcId="{FA0788C4-BC70-4DEB-BAE1-3EB2278FAB99}" destId="{BD60A26C-72EA-4686-9A42-65AD3B9739AB}" srcOrd="0" destOrd="0" parTransId="{A50BEF92-052A-4D5E-B908-04FC710F57E8}" sibTransId="{73487C62-08DA-47B1-B568-11E2BE6A7840}"/>
    <dgm:cxn modelId="{7BB3F20C-EAAB-4CEE-8B92-0B39A2ADAF38}" type="presParOf" srcId="{AA9EA9A0-1408-42B2-9120-32648244B61A}" destId="{94D5DD19-3205-4E8D-B51D-58038357EF09}" srcOrd="0" destOrd="0" presId="urn:microsoft.com/office/officeart/2005/8/layout/hierarchy2"/>
    <dgm:cxn modelId="{3424E58B-2E7B-43F9-B624-F5D73C506F86}" type="presParOf" srcId="{94D5DD19-3205-4E8D-B51D-58038357EF09}" destId="{8C67A080-FE62-4F8D-8A99-F41883FE17EE}" srcOrd="0" destOrd="0" presId="urn:microsoft.com/office/officeart/2005/8/layout/hierarchy2"/>
    <dgm:cxn modelId="{33FAB41F-39BA-4839-884D-D721BCCE6287}" type="presParOf" srcId="{94D5DD19-3205-4E8D-B51D-58038357EF09}" destId="{4539C6A9-9010-451A-B18E-E1432013F807}" srcOrd="1" destOrd="0" presId="urn:microsoft.com/office/officeart/2005/8/layout/hierarchy2"/>
    <dgm:cxn modelId="{135F7CE4-E04D-425B-84E8-AC8469B80959}" type="presParOf" srcId="{4539C6A9-9010-451A-B18E-E1432013F807}" destId="{05F80512-9A33-42D4-AF81-755104290E56}" srcOrd="0" destOrd="0" presId="urn:microsoft.com/office/officeart/2005/8/layout/hierarchy2"/>
    <dgm:cxn modelId="{7364F611-A76F-4FCE-B8D6-3536FD3269B6}" type="presParOf" srcId="{05F80512-9A33-42D4-AF81-755104290E56}" destId="{35661F8C-B035-4194-9656-91210CB59E22}" srcOrd="0" destOrd="0" presId="urn:microsoft.com/office/officeart/2005/8/layout/hierarchy2"/>
    <dgm:cxn modelId="{D5EF81F9-8EFF-41E0-A777-7E5E573DC36F}" type="presParOf" srcId="{4539C6A9-9010-451A-B18E-E1432013F807}" destId="{D264253E-2A4E-4EBC-9F23-45F71049D896}" srcOrd="1" destOrd="0" presId="urn:microsoft.com/office/officeart/2005/8/layout/hierarchy2"/>
    <dgm:cxn modelId="{001B5CF3-63F3-4991-9217-32E501BE0FE3}" type="presParOf" srcId="{D264253E-2A4E-4EBC-9F23-45F71049D896}" destId="{21DC8A79-3BCE-4C9F-8DCE-048AC929749F}" srcOrd="0" destOrd="0" presId="urn:microsoft.com/office/officeart/2005/8/layout/hierarchy2"/>
    <dgm:cxn modelId="{529A2A8C-CEDD-4437-8DD8-7EB3C2CD57CF}" type="presParOf" srcId="{D264253E-2A4E-4EBC-9F23-45F71049D896}" destId="{A5A44057-4E04-4257-BA67-6C82652292AA}" srcOrd="1" destOrd="0" presId="urn:microsoft.com/office/officeart/2005/8/layout/hierarchy2"/>
    <dgm:cxn modelId="{6AC65989-0FD4-4529-BC92-EA3E232808C1}" type="presParOf" srcId="{A5A44057-4E04-4257-BA67-6C82652292AA}" destId="{8BA2661D-36F7-4204-9F78-B5C683168F6F}" srcOrd="0" destOrd="0" presId="urn:microsoft.com/office/officeart/2005/8/layout/hierarchy2"/>
    <dgm:cxn modelId="{FBFD28A1-DE3E-436D-8ED9-95969E9BB3EB}" type="presParOf" srcId="{8BA2661D-36F7-4204-9F78-B5C683168F6F}" destId="{767904DC-4D8D-4718-816D-B8CD79F300E3}" srcOrd="0" destOrd="0" presId="urn:microsoft.com/office/officeart/2005/8/layout/hierarchy2"/>
    <dgm:cxn modelId="{7210C7D3-6D7B-4B49-973A-A33B85801C7B}" type="presParOf" srcId="{A5A44057-4E04-4257-BA67-6C82652292AA}" destId="{5F1FB30C-C000-45CB-9B01-BE8B2E7DD228}" srcOrd="1" destOrd="0" presId="urn:microsoft.com/office/officeart/2005/8/layout/hierarchy2"/>
    <dgm:cxn modelId="{7E03DCA8-2C4E-489B-8EF0-2CC2907E39CD}" type="presParOf" srcId="{5F1FB30C-C000-45CB-9B01-BE8B2E7DD228}" destId="{0C0E52F3-5E8F-47ED-856C-0F032FE0BEF7}" srcOrd="0" destOrd="0" presId="urn:microsoft.com/office/officeart/2005/8/layout/hierarchy2"/>
    <dgm:cxn modelId="{881955CF-FE36-4A25-8727-8A0D92F40C12}" type="presParOf" srcId="{5F1FB30C-C000-45CB-9B01-BE8B2E7DD228}" destId="{7361F5F2-628A-4BC5-8DBA-17085F58340E}" srcOrd="1" destOrd="0" presId="urn:microsoft.com/office/officeart/2005/8/layout/hierarchy2"/>
    <dgm:cxn modelId="{6AEA406F-25F7-4DAB-8606-A833A8FFA1E1}" type="presParOf" srcId="{A5A44057-4E04-4257-BA67-6C82652292AA}" destId="{AA24B462-BAB8-479E-95E0-B9CC93D36038}" srcOrd="2" destOrd="0" presId="urn:microsoft.com/office/officeart/2005/8/layout/hierarchy2"/>
    <dgm:cxn modelId="{7E5A6E1E-DF42-4A60-B544-6A1508FA1479}" type="presParOf" srcId="{AA24B462-BAB8-479E-95E0-B9CC93D36038}" destId="{703BF866-B703-4DC8-AEEB-DB01A42D2A18}" srcOrd="0" destOrd="0" presId="urn:microsoft.com/office/officeart/2005/8/layout/hierarchy2"/>
    <dgm:cxn modelId="{3C552EBE-BF17-4796-893D-CBF53475A372}" type="presParOf" srcId="{A5A44057-4E04-4257-BA67-6C82652292AA}" destId="{6483D305-66B2-44F0-9620-C1FB9C419223}" srcOrd="3" destOrd="0" presId="urn:microsoft.com/office/officeart/2005/8/layout/hierarchy2"/>
    <dgm:cxn modelId="{7DA062D4-D738-477E-9AC7-C91609FD78F7}" type="presParOf" srcId="{6483D305-66B2-44F0-9620-C1FB9C419223}" destId="{7E3711CF-D628-4336-B68C-7E00F4131872}" srcOrd="0" destOrd="0" presId="urn:microsoft.com/office/officeart/2005/8/layout/hierarchy2"/>
    <dgm:cxn modelId="{6D5315D5-9E29-4F8A-90B1-8E4C3358CD47}" type="presParOf" srcId="{6483D305-66B2-44F0-9620-C1FB9C419223}" destId="{845B2316-CA9B-4FEE-B7E7-625B89538BA9}" srcOrd="1" destOrd="0" presId="urn:microsoft.com/office/officeart/2005/8/layout/hierarchy2"/>
    <dgm:cxn modelId="{31C050C0-6983-4DCC-B6E5-283992F00D14}" type="presParOf" srcId="{A5A44057-4E04-4257-BA67-6C82652292AA}" destId="{6262B866-7B9E-4707-A3EE-661F6A1358A8}" srcOrd="4" destOrd="0" presId="urn:microsoft.com/office/officeart/2005/8/layout/hierarchy2"/>
    <dgm:cxn modelId="{E042BFEB-DB4F-47A0-AEF7-568554F39802}" type="presParOf" srcId="{6262B866-7B9E-4707-A3EE-661F6A1358A8}" destId="{A9320594-7958-483A-95BA-225AF8C410E5}" srcOrd="0" destOrd="0" presId="urn:microsoft.com/office/officeart/2005/8/layout/hierarchy2"/>
    <dgm:cxn modelId="{7070C6CF-0767-40BA-86A8-B93CAD21A1A5}" type="presParOf" srcId="{A5A44057-4E04-4257-BA67-6C82652292AA}" destId="{B9B53BD3-92AF-47D9-8E5B-36B73DEF0844}" srcOrd="5" destOrd="0" presId="urn:microsoft.com/office/officeart/2005/8/layout/hierarchy2"/>
    <dgm:cxn modelId="{C22A08C7-BD33-4503-9629-4B853569E918}" type="presParOf" srcId="{B9B53BD3-92AF-47D9-8E5B-36B73DEF0844}" destId="{AFBE933F-5AD5-4BA1-8C00-4E007D17C8A9}" srcOrd="0" destOrd="0" presId="urn:microsoft.com/office/officeart/2005/8/layout/hierarchy2"/>
    <dgm:cxn modelId="{0780A58B-A2A0-456A-8749-F41DAE85CFC3}" type="presParOf" srcId="{B9B53BD3-92AF-47D9-8E5B-36B73DEF0844}" destId="{AAB62A38-479C-44AD-B6BD-1A6B1B1E5122}" srcOrd="1" destOrd="0" presId="urn:microsoft.com/office/officeart/2005/8/layout/hierarchy2"/>
    <dgm:cxn modelId="{BDBA0CF2-35CC-4E29-B92C-3B9D5988B7EC}" type="presParOf" srcId="{A5A44057-4E04-4257-BA67-6C82652292AA}" destId="{264AE8B9-6969-4CAB-8F56-8BB21584E28B}" srcOrd="6" destOrd="0" presId="urn:microsoft.com/office/officeart/2005/8/layout/hierarchy2"/>
    <dgm:cxn modelId="{F6E566BC-D5E8-42C4-BF0E-1C226F431A21}" type="presParOf" srcId="{264AE8B9-6969-4CAB-8F56-8BB21584E28B}" destId="{BECE5B5E-61AD-49F3-A7C3-387FF53F1D1F}" srcOrd="0" destOrd="0" presId="urn:microsoft.com/office/officeart/2005/8/layout/hierarchy2"/>
    <dgm:cxn modelId="{EBC25FFB-3887-44FF-A9F9-F7C626D2017F}" type="presParOf" srcId="{A5A44057-4E04-4257-BA67-6C82652292AA}" destId="{65C33CF2-850A-485D-8B56-38F7A2AEB750}" srcOrd="7" destOrd="0" presId="urn:microsoft.com/office/officeart/2005/8/layout/hierarchy2"/>
    <dgm:cxn modelId="{AE1FC9E6-A681-40EE-A97A-97324BA91FC4}" type="presParOf" srcId="{65C33CF2-850A-485D-8B56-38F7A2AEB750}" destId="{BF7F9B94-DD20-4055-96E0-35BD47F368B2}" srcOrd="0" destOrd="0" presId="urn:microsoft.com/office/officeart/2005/8/layout/hierarchy2"/>
    <dgm:cxn modelId="{7C67EEF9-14BA-4F86-B423-69B96E045B0F}" type="presParOf" srcId="{65C33CF2-850A-485D-8B56-38F7A2AEB750}" destId="{82DBCB17-CD9F-4B95-8A77-D519A4DE46FF}" srcOrd="1" destOrd="0" presId="urn:microsoft.com/office/officeart/2005/8/layout/hierarchy2"/>
    <dgm:cxn modelId="{302997FE-C6D8-46FD-9F07-A42B78BB8B20}" type="presParOf" srcId="{A5A44057-4E04-4257-BA67-6C82652292AA}" destId="{B5381506-7E33-43EB-9D8B-6DEC41DFE2C0}" srcOrd="8" destOrd="0" presId="urn:microsoft.com/office/officeart/2005/8/layout/hierarchy2"/>
    <dgm:cxn modelId="{448A211F-37DD-4B7B-A4DD-66CFD975C4F6}" type="presParOf" srcId="{B5381506-7E33-43EB-9D8B-6DEC41DFE2C0}" destId="{F58C0191-15B5-40E8-862E-FCC5CDE4DCF1}" srcOrd="0" destOrd="0" presId="urn:microsoft.com/office/officeart/2005/8/layout/hierarchy2"/>
    <dgm:cxn modelId="{D7F9A023-F684-46E8-B085-4771E2FF5399}" type="presParOf" srcId="{A5A44057-4E04-4257-BA67-6C82652292AA}" destId="{9CFA564D-BDC0-4CD8-9154-C4965EBB15F5}" srcOrd="9" destOrd="0" presId="urn:microsoft.com/office/officeart/2005/8/layout/hierarchy2"/>
    <dgm:cxn modelId="{2B56339F-C1E8-4182-9D2A-6F559E4D4F72}" type="presParOf" srcId="{9CFA564D-BDC0-4CD8-9154-C4965EBB15F5}" destId="{3F630EA8-DF77-42DA-956C-9045BBB1F913}" srcOrd="0" destOrd="0" presId="urn:microsoft.com/office/officeart/2005/8/layout/hierarchy2"/>
    <dgm:cxn modelId="{C527C953-C555-48DF-BF6B-2AA649DF683E}" type="presParOf" srcId="{9CFA564D-BDC0-4CD8-9154-C4965EBB15F5}" destId="{03B20430-FD9A-4807-BA33-2B23F9A6779B}" srcOrd="1" destOrd="0" presId="urn:microsoft.com/office/officeart/2005/8/layout/hierarchy2"/>
    <dgm:cxn modelId="{D721BF0C-AB4E-4EC9-85F2-BB078579FC69}" type="presParOf" srcId="{A5A44057-4E04-4257-BA67-6C82652292AA}" destId="{F831114A-4B42-4C9E-A224-E5785C03125D}" srcOrd="10" destOrd="0" presId="urn:microsoft.com/office/officeart/2005/8/layout/hierarchy2"/>
    <dgm:cxn modelId="{6453E7DB-D52D-4E91-AD8E-51EB3D0F73B9}" type="presParOf" srcId="{F831114A-4B42-4C9E-A224-E5785C03125D}" destId="{AF74A339-D07E-45DC-A89D-76D045E9DDAB}" srcOrd="0" destOrd="0" presId="urn:microsoft.com/office/officeart/2005/8/layout/hierarchy2"/>
    <dgm:cxn modelId="{84459A80-0A01-46FF-8EC4-7B712768CC3A}" type="presParOf" srcId="{A5A44057-4E04-4257-BA67-6C82652292AA}" destId="{A764D067-2512-41F1-B4DC-80CCEEFD4534}" srcOrd="11" destOrd="0" presId="urn:microsoft.com/office/officeart/2005/8/layout/hierarchy2"/>
    <dgm:cxn modelId="{599C6077-3A0E-4B84-AC3C-35781A5C6A6D}" type="presParOf" srcId="{A764D067-2512-41F1-B4DC-80CCEEFD4534}" destId="{8C929576-B708-4DA9-BA7B-F4C4F1550EC6}" srcOrd="0" destOrd="0" presId="urn:microsoft.com/office/officeart/2005/8/layout/hierarchy2"/>
    <dgm:cxn modelId="{32F7A005-2354-42A3-BB48-A74703BD6CBD}" type="presParOf" srcId="{A764D067-2512-41F1-B4DC-80CCEEFD4534}" destId="{CF690DEA-5ED0-49FF-8D8F-C664D0268988}" srcOrd="1" destOrd="0" presId="urn:microsoft.com/office/officeart/2005/8/layout/hierarchy2"/>
    <dgm:cxn modelId="{DDB3B455-6E7F-4E15-92B9-674077DED1D9}" type="presParOf" srcId="{A5A44057-4E04-4257-BA67-6C82652292AA}" destId="{54D2F4DD-1079-4CD8-A271-30961C976D69}" srcOrd="12" destOrd="0" presId="urn:microsoft.com/office/officeart/2005/8/layout/hierarchy2"/>
    <dgm:cxn modelId="{66A250D5-AEDA-4CFA-B741-A63DA216C08F}" type="presParOf" srcId="{54D2F4DD-1079-4CD8-A271-30961C976D69}" destId="{20AB3CA6-EC2E-4143-8898-686B102A27ED}" srcOrd="0" destOrd="0" presId="urn:microsoft.com/office/officeart/2005/8/layout/hierarchy2"/>
    <dgm:cxn modelId="{0C0504F5-AFCA-4CC1-902E-62958E369E43}" type="presParOf" srcId="{A5A44057-4E04-4257-BA67-6C82652292AA}" destId="{50464CB2-A237-4817-8C84-7260D2E1CCB0}" srcOrd="13" destOrd="0" presId="urn:microsoft.com/office/officeart/2005/8/layout/hierarchy2"/>
    <dgm:cxn modelId="{844ED2AA-2ADC-48EB-A57B-89006D8E2E99}" type="presParOf" srcId="{50464CB2-A237-4817-8C84-7260D2E1CCB0}" destId="{15B532B7-901A-45CA-B816-AB0FA65B6A94}" srcOrd="0" destOrd="0" presId="urn:microsoft.com/office/officeart/2005/8/layout/hierarchy2"/>
    <dgm:cxn modelId="{67F20A5D-EF4B-44E9-B7F8-38EBEBEF6DE6}" type="presParOf" srcId="{50464CB2-A237-4817-8C84-7260D2E1CCB0}" destId="{0C3D94C4-6919-4632-8B7E-87C9A60EFFF8}" srcOrd="1" destOrd="0" presId="urn:microsoft.com/office/officeart/2005/8/layout/hierarchy2"/>
    <dgm:cxn modelId="{D0E382ED-839C-4DCA-89E2-0CAC951D93A1}" type="presParOf" srcId="{A5A44057-4E04-4257-BA67-6C82652292AA}" destId="{A8DBC406-8E10-4341-BCE7-49A84B03A537}" srcOrd="14" destOrd="0" presId="urn:microsoft.com/office/officeart/2005/8/layout/hierarchy2"/>
    <dgm:cxn modelId="{D23B96AF-A993-45DE-BDB7-2F2C51386D8A}" type="presParOf" srcId="{A8DBC406-8E10-4341-BCE7-49A84B03A537}" destId="{176EF9E1-3F09-4063-A7E3-F0410CB7BC27}" srcOrd="0" destOrd="0" presId="urn:microsoft.com/office/officeart/2005/8/layout/hierarchy2"/>
    <dgm:cxn modelId="{0D767F14-57BA-4A77-B391-FE9D07CCCFD5}" type="presParOf" srcId="{A5A44057-4E04-4257-BA67-6C82652292AA}" destId="{511AFCF6-CF10-48B8-9842-D4685D12B6CE}" srcOrd="15" destOrd="0" presId="urn:microsoft.com/office/officeart/2005/8/layout/hierarchy2"/>
    <dgm:cxn modelId="{95782900-23F2-4522-A031-903084849E40}" type="presParOf" srcId="{511AFCF6-CF10-48B8-9842-D4685D12B6CE}" destId="{C354A6A6-8C56-494F-A3EE-2514D94BCB43}" srcOrd="0" destOrd="0" presId="urn:microsoft.com/office/officeart/2005/8/layout/hierarchy2"/>
    <dgm:cxn modelId="{DC4D9919-E021-4B29-AEDC-758CED274EBB}" type="presParOf" srcId="{511AFCF6-CF10-48B8-9842-D4685D12B6CE}" destId="{15C8965B-9FA7-4973-83DF-ADD10F2D8EFA}" srcOrd="1" destOrd="0" presId="urn:microsoft.com/office/officeart/2005/8/layout/hierarchy2"/>
    <dgm:cxn modelId="{5A5EAF05-BDA9-42D1-B21B-EB52B1A2ACF2}" type="presParOf" srcId="{A5A44057-4E04-4257-BA67-6C82652292AA}" destId="{90E015F4-8617-405D-91FE-D0DD880C7C00}" srcOrd="16" destOrd="0" presId="urn:microsoft.com/office/officeart/2005/8/layout/hierarchy2"/>
    <dgm:cxn modelId="{8EA0C6C3-BB13-4EB2-8A6B-496CE6FC7AA8}" type="presParOf" srcId="{90E015F4-8617-405D-91FE-D0DD880C7C00}" destId="{E572A217-8B42-498F-BB57-65DA28AE69B0}" srcOrd="0" destOrd="0" presId="urn:microsoft.com/office/officeart/2005/8/layout/hierarchy2"/>
    <dgm:cxn modelId="{727AE422-6FF9-4F7A-A67D-340B07F909CC}" type="presParOf" srcId="{A5A44057-4E04-4257-BA67-6C82652292AA}" destId="{0C8CCDE3-BD8D-49C7-92C3-02A96B4ED918}" srcOrd="17" destOrd="0" presId="urn:microsoft.com/office/officeart/2005/8/layout/hierarchy2"/>
    <dgm:cxn modelId="{90F9BDBC-F617-4A94-BB40-96203BAACBC7}" type="presParOf" srcId="{0C8CCDE3-BD8D-49C7-92C3-02A96B4ED918}" destId="{C2AFCE01-FA3E-4F4F-B26F-9AF156E34A75}" srcOrd="0" destOrd="0" presId="urn:microsoft.com/office/officeart/2005/8/layout/hierarchy2"/>
    <dgm:cxn modelId="{550909B4-0D66-4378-B25C-5D55CE7858BD}" type="presParOf" srcId="{0C8CCDE3-BD8D-49C7-92C3-02A96B4ED918}" destId="{E5FD5F8C-1C23-41A4-A0BE-A47A233A6C14}" srcOrd="1" destOrd="0" presId="urn:microsoft.com/office/officeart/2005/8/layout/hierarchy2"/>
    <dgm:cxn modelId="{07794167-D6FE-4078-BD7C-F5DD26614789}" type="presParOf" srcId="{A5A44057-4E04-4257-BA67-6C82652292AA}" destId="{64E32403-9C70-4A5F-B5C4-B11F471F541F}" srcOrd="18" destOrd="0" presId="urn:microsoft.com/office/officeart/2005/8/layout/hierarchy2"/>
    <dgm:cxn modelId="{C2D2B274-104E-4D25-B674-E8EA1C5908F4}" type="presParOf" srcId="{64E32403-9C70-4A5F-B5C4-B11F471F541F}" destId="{3D234451-BF55-4D15-BBE0-8C8146AE27AE}" srcOrd="0" destOrd="0" presId="urn:microsoft.com/office/officeart/2005/8/layout/hierarchy2"/>
    <dgm:cxn modelId="{129DC42E-ABD8-4473-9831-AD84FBF47E1E}" type="presParOf" srcId="{A5A44057-4E04-4257-BA67-6C82652292AA}" destId="{6CCBABCD-53F2-4C8A-B9EE-0C498B67DEDA}" srcOrd="19" destOrd="0" presId="urn:microsoft.com/office/officeart/2005/8/layout/hierarchy2"/>
    <dgm:cxn modelId="{E74C6B5E-F6CB-48A5-9E50-E2C758D618FC}" type="presParOf" srcId="{6CCBABCD-53F2-4C8A-B9EE-0C498B67DEDA}" destId="{6F4686B0-C14C-4C83-8E70-61C40E27E9BB}" srcOrd="0" destOrd="0" presId="urn:microsoft.com/office/officeart/2005/8/layout/hierarchy2"/>
    <dgm:cxn modelId="{F564BFEA-FE81-4589-8D0A-BA90A9AD3CFE}" type="presParOf" srcId="{6CCBABCD-53F2-4C8A-B9EE-0C498B67DEDA}" destId="{B30F7806-7B95-4AEE-8634-1480714BE6B3}" srcOrd="1" destOrd="0" presId="urn:microsoft.com/office/officeart/2005/8/layout/hierarchy2"/>
    <dgm:cxn modelId="{E7278DEF-C202-4BAC-98C9-B9680C18B45C}" type="presParOf" srcId="{A5A44057-4E04-4257-BA67-6C82652292AA}" destId="{D2C26751-6ACE-48C2-A103-E3E60142A7E1}" srcOrd="20" destOrd="0" presId="urn:microsoft.com/office/officeart/2005/8/layout/hierarchy2"/>
    <dgm:cxn modelId="{088C02CB-87EB-44A2-BA87-83C384DD9263}" type="presParOf" srcId="{D2C26751-6ACE-48C2-A103-E3E60142A7E1}" destId="{5521C94D-37B6-4DB2-BA0F-494CDE3ED784}" srcOrd="0" destOrd="0" presId="urn:microsoft.com/office/officeart/2005/8/layout/hierarchy2"/>
    <dgm:cxn modelId="{6606C8AA-D2D7-4722-9340-31A28770B134}" type="presParOf" srcId="{A5A44057-4E04-4257-BA67-6C82652292AA}" destId="{2FEC6F0D-521B-4B25-A19A-0A6986E40E25}" srcOrd="21" destOrd="0" presId="urn:microsoft.com/office/officeart/2005/8/layout/hierarchy2"/>
    <dgm:cxn modelId="{C76DF657-2E40-4C78-93CC-8A6A4CC045D4}" type="presParOf" srcId="{2FEC6F0D-521B-4B25-A19A-0A6986E40E25}" destId="{4F2BF9A5-62E8-4AE5-B9E7-C6C5BDB881A8}" srcOrd="0" destOrd="0" presId="urn:microsoft.com/office/officeart/2005/8/layout/hierarchy2"/>
    <dgm:cxn modelId="{BB64EC81-5AFB-4145-BABE-14CF9E62D560}" type="presParOf" srcId="{2FEC6F0D-521B-4B25-A19A-0A6986E40E25}" destId="{9FFBA3E0-8020-44A5-96D0-32EC2ABCFFF4}" srcOrd="1" destOrd="0" presId="urn:microsoft.com/office/officeart/2005/8/layout/hierarchy2"/>
    <dgm:cxn modelId="{79C32027-D43C-4755-95D5-1F9061F83728}" type="presParOf" srcId="{A5A44057-4E04-4257-BA67-6C82652292AA}" destId="{C4CBD288-D6C9-4447-BBD2-1D3284E9126B}" srcOrd="22" destOrd="0" presId="urn:microsoft.com/office/officeart/2005/8/layout/hierarchy2"/>
    <dgm:cxn modelId="{92A59EC5-5897-4645-90D3-F5AD4F878EF4}" type="presParOf" srcId="{C4CBD288-D6C9-4447-BBD2-1D3284E9126B}" destId="{00CCCF8E-E182-40E7-9BB0-4DB419D621CF}" srcOrd="0" destOrd="0" presId="urn:microsoft.com/office/officeart/2005/8/layout/hierarchy2"/>
    <dgm:cxn modelId="{7CADDF6D-B15B-4FE2-AB68-F26D95A1688B}" type="presParOf" srcId="{A5A44057-4E04-4257-BA67-6C82652292AA}" destId="{6B8EB0F9-2384-44A5-BE70-95B4705854BC}" srcOrd="23" destOrd="0" presId="urn:microsoft.com/office/officeart/2005/8/layout/hierarchy2"/>
    <dgm:cxn modelId="{47CA8206-18DC-406B-9414-607F03382E4F}" type="presParOf" srcId="{6B8EB0F9-2384-44A5-BE70-95B4705854BC}" destId="{EC9B8CD4-EF55-45E7-B4A0-89AB00A21E16}" srcOrd="0" destOrd="0" presId="urn:microsoft.com/office/officeart/2005/8/layout/hierarchy2"/>
    <dgm:cxn modelId="{100F6A4B-18F8-4CD9-8E35-FBFA43AEE35C}" type="presParOf" srcId="{6B8EB0F9-2384-44A5-BE70-95B4705854BC}" destId="{B979EB6C-6530-4557-84D3-421D76A5E6A5}" srcOrd="1" destOrd="0" presId="urn:microsoft.com/office/officeart/2005/8/layout/hierarchy2"/>
    <dgm:cxn modelId="{E1CDB9EA-FCC5-4BB4-B77C-B14D3D9DC668}" type="presParOf" srcId="{A5A44057-4E04-4257-BA67-6C82652292AA}" destId="{F1FED25E-F8D3-489B-A443-2E43C7EF4D56}" srcOrd="24" destOrd="0" presId="urn:microsoft.com/office/officeart/2005/8/layout/hierarchy2"/>
    <dgm:cxn modelId="{F62F7B8A-7DAD-47BD-8993-D206447D3A99}" type="presParOf" srcId="{F1FED25E-F8D3-489B-A443-2E43C7EF4D56}" destId="{ADBFE340-0C62-42C6-B552-55F78B2D417A}" srcOrd="0" destOrd="0" presId="urn:microsoft.com/office/officeart/2005/8/layout/hierarchy2"/>
    <dgm:cxn modelId="{F0E75621-826A-4A29-8131-8FB47AF47BEC}" type="presParOf" srcId="{A5A44057-4E04-4257-BA67-6C82652292AA}" destId="{8352F3A7-DCE2-46A6-8FCE-6C4408798F5B}" srcOrd="25" destOrd="0" presId="urn:microsoft.com/office/officeart/2005/8/layout/hierarchy2"/>
    <dgm:cxn modelId="{F54C4033-594A-4068-9233-EEE4487FBB5A}" type="presParOf" srcId="{8352F3A7-DCE2-46A6-8FCE-6C4408798F5B}" destId="{9ACABE1A-19B0-4C7D-BF4C-24B734E2789A}" srcOrd="0" destOrd="0" presId="urn:microsoft.com/office/officeart/2005/8/layout/hierarchy2"/>
    <dgm:cxn modelId="{3AD33181-7F4F-4C62-8005-7D9B171519F5}" type="presParOf" srcId="{8352F3A7-DCE2-46A6-8FCE-6C4408798F5B}" destId="{BDD58920-6A34-4AF2-A47D-9F16C004CEA6}" srcOrd="1" destOrd="0" presId="urn:microsoft.com/office/officeart/2005/8/layout/hierarchy2"/>
    <dgm:cxn modelId="{2BA71D9B-C712-4B3B-9F0A-4CEE7F1CF10D}" type="presParOf" srcId="{A5A44057-4E04-4257-BA67-6C82652292AA}" destId="{CBE97944-1131-446E-88E5-000D6419E6B7}" srcOrd="26" destOrd="0" presId="urn:microsoft.com/office/officeart/2005/8/layout/hierarchy2"/>
    <dgm:cxn modelId="{38A9A464-66D6-45F4-816B-3FE9D53789A9}" type="presParOf" srcId="{CBE97944-1131-446E-88E5-000D6419E6B7}" destId="{202F47DA-6A5B-4627-8868-810AA86EA8E1}" srcOrd="0" destOrd="0" presId="urn:microsoft.com/office/officeart/2005/8/layout/hierarchy2"/>
    <dgm:cxn modelId="{9FA84AAD-09D9-4218-9477-2A6CA9EA1BB7}" type="presParOf" srcId="{A5A44057-4E04-4257-BA67-6C82652292AA}" destId="{7C05F981-3765-4B14-A8D5-60F45F999412}" srcOrd="27" destOrd="0" presId="urn:microsoft.com/office/officeart/2005/8/layout/hierarchy2"/>
    <dgm:cxn modelId="{8753C7D6-870C-4F07-A861-2DD437BC41D8}" type="presParOf" srcId="{7C05F981-3765-4B14-A8D5-60F45F999412}" destId="{13DA0C46-19D4-43B9-876E-F762179EB74D}" srcOrd="0" destOrd="0" presId="urn:microsoft.com/office/officeart/2005/8/layout/hierarchy2"/>
    <dgm:cxn modelId="{5EFCC75F-3054-4EFD-8C47-0344BB6F6996}" type="presParOf" srcId="{7C05F981-3765-4B14-A8D5-60F45F999412}" destId="{75B5C6C8-0785-4FC9-B133-53E4CBFD21D9}" srcOrd="1" destOrd="0" presId="urn:microsoft.com/office/officeart/2005/8/layout/hierarchy2"/>
    <dgm:cxn modelId="{565068C5-C7F3-4C48-9BD7-B7099D3F40B4}" type="presParOf" srcId="{A5A44057-4E04-4257-BA67-6C82652292AA}" destId="{47D638EA-339B-488B-B848-B16AAAB4EE79}" srcOrd="28" destOrd="0" presId="urn:microsoft.com/office/officeart/2005/8/layout/hierarchy2"/>
    <dgm:cxn modelId="{BC65A7D1-0D7B-434C-8D86-91898C6939B2}" type="presParOf" srcId="{47D638EA-339B-488B-B848-B16AAAB4EE79}" destId="{AEEC0870-5A87-4D72-B6F0-6635235BC35D}" srcOrd="0" destOrd="0" presId="urn:microsoft.com/office/officeart/2005/8/layout/hierarchy2"/>
    <dgm:cxn modelId="{C396C3F4-9E77-456A-902D-0C3EE826ECE7}" type="presParOf" srcId="{A5A44057-4E04-4257-BA67-6C82652292AA}" destId="{534939FF-EB45-4D06-95A2-12B772814A07}" srcOrd="29" destOrd="0" presId="urn:microsoft.com/office/officeart/2005/8/layout/hierarchy2"/>
    <dgm:cxn modelId="{C3EBBF11-B599-45D9-8294-7F0E8E46353C}" type="presParOf" srcId="{534939FF-EB45-4D06-95A2-12B772814A07}" destId="{53B27AE2-A620-42F6-A0AF-D6FDD15FC7A5}" srcOrd="0" destOrd="0" presId="urn:microsoft.com/office/officeart/2005/8/layout/hierarchy2"/>
    <dgm:cxn modelId="{EC345D8B-83FC-4C52-8F38-66E0F3B5448A}" type="presParOf" srcId="{534939FF-EB45-4D06-95A2-12B772814A07}" destId="{8719362C-F530-4251-8A44-7837FAFB4B37}" srcOrd="1" destOrd="0" presId="urn:microsoft.com/office/officeart/2005/8/layout/hierarchy2"/>
    <dgm:cxn modelId="{B9EE5675-5DB9-47C9-92C0-DF3107C17C2C}" type="presParOf" srcId="{A5A44057-4E04-4257-BA67-6C82652292AA}" destId="{C7087162-F12E-47A8-9F9A-D45A6874C7FC}" srcOrd="30" destOrd="0" presId="urn:microsoft.com/office/officeart/2005/8/layout/hierarchy2"/>
    <dgm:cxn modelId="{ABDDB989-378C-4463-B6E2-77988BBBB0CD}" type="presParOf" srcId="{C7087162-F12E-47A8-9F9A-D45A6874C7FC}" destId="{0D499064-FECF-492C-A774-22B3726F3E41}" srcOrd="0" destOrd="0" presId="urn:microsoft.com/office/officeart/2005/8/layout/hierarchy2"/>
    <dgm:cxn modelId="{0EF46C93-81B8-4EED-B296-55B5E6A6E100}" type="presParOf" srcId="{A5A44057-4E04-4257-BA67-6C82652292AA}" destId="{FC7B2DA6-676D-4764-AF4C-7726D3669341}" srcOrd="31" destOrd="0" presId="urn:microsoft.com/office/officeart/2005/8/layout/hierarchy2"/>
    <dgm:cxn modelId="{3FE544AF-0CED-49D3-BD06-09C83A6CCA87}" type="presParOf" srcId="{FC7B2DA6-676D-4764-AF4C-7726D3669341}" destId="{2EDC45C8-A3A7-4C60-8EC3-156D09456E69}" srcOrd="0" destOrd="0" presId="urn:microsoft.com/office/officeart/2005/8/layout/hierarchy2"/>
    <dgm:cxn modelId="{925C56D0-7DCC-40F5-87DC-BEE3C47B2AFA}" type="presParOf" srcId="{FC7B2DA6-676D-4764-AF4C-7726D3669341}" destId="{030FA654-DD40-49B8-A5DB-CA5E9090C18B}" srcOrd="1" destOrd="0" presId="urn:microsoft.com/office/officeart/2005/8/layout/hierarchy2"/>
    <dgm:cxn modelId="{0DF8AD3D-7720-4A00-9C8E-561EB764443C}" type="presParOf" srcId="{A5A44057-4E04-4257-BA67-6C82652292AA}" destId="{0D8CF11E-B5FA-47D0-A712-5BE24B58C7E7}" srcOrd="32" destOrd="0" presId="urn:microsoft.com/office/officeart/2005/8/layout/hierarchy2"/>
    <dgm:cxn modelId="{38014469-1BBB-448D-AD00-AC3DEB41F845}" type="presParOf" srcId="{0D8CF11E-B5FA-47D0-A712-5BE24B58C7E7}" destId="{0D6AA834-281D-4A7A-8D1A-62EA11F6A553}" srcOrd="0" destOrd="0" presId="urn:microsoft.com/office/officeart/2005/8/layout/hierarchy2"/>
    <dgm:cxn modelId="{91800172-5C63-493E-97FE-638380F6A6FF}" type="presParOf" srcId="{A5A44057-4E04-4257-BA67-6C82652292AA}" destId="{46C42604-5494-437E-A4BC-B7D44450ACF8}" srcOrd="33" destOrd="0" presId="urn:microsoft.com/office/officeart/2005/8/layout/hierarchy2"/>
    <dgm:cxn modelId="{DC06DEA7-E278-41D8-8F30-F49536D7E600}" type="presParOf" srcId="{46C42604-5494-437E-A4BC-B7D44450ACF8}" destId="{F0CE956E-309B-4DA1-9A55-0E965593F5B7}" srcOrd="0" destOrd="0" presId="urn:microsoft.com/office/officeart/2005/8/layout/hierarchy2"/>
    <dgm:cxn modelId="{E02BEFB4-F02F-4952-95EE-592ECB0A532A}" type="presParOf" srcId="{46C42604-5494-437E-A4BC-B7D44450ACF8}" destId="{8713BB06-F8FA-4848-ACE9-3C770E6546D2}" srcOrd="1" destOrd="0" presId="urn:microsoft.com/office/officeart/2005/8/layout/hierarchy2"/>
    <dgm:cxn modelId="{144901FD-F302-4E9B-919E-EDA112B49CBC}" type="presParOf" srcId="{A5A44057-4E04-4257-BA67-6C82652292AA}" destId="{77D54D8C-999D-4FFA-B0BD-3508E2B13145}" srcOrd="34" destOrd="0" presId="urn:microsoft.com/office/officeart/2005/8/layout/hierarchy2"/>
    <dgm:cxn modelId="{9AD3F5E9-5C5A-411D-8577-965B86CA67ED}" type="presParOf" srcId="{77D54D8C-999D-4FFA-B0BD-3508E2B13145}" destId="{C2ECF319-68C8-408F-BF0F-E5DEE4CBD181}" srcOrd="0" destOrd="0" presId="urn:microsoft.com/office/officeart/2005/8/layout/hierarchy2"/>
    <dgm:cxn modelId="{AB88593A-5A98-4A4B-BCAB-F3425A5D3C1E}" type="presParOf" srcId="{A5A44057-4E04-4257-BA67-6C82652292AA}" destId="{6120DC38-EA2F-41C1-AC26-CB10D48D77AB}" srcOrd="35" destOrd="0" presId="urn:microsoft.com/office/officeart/2005/8/layout/hierarchy2"/>
    <dgm:cxn modelId="{37D73C08-6074-4411-A312-84EE19976124}" type="presParOf" srcId="{6120DC38-EA2F-41C1-AC26-CB10D48D77AB}" destId="{9C699E24-ECE8-4B10-8CB8-1DCC86112F89}" srcOrd="0" destOrd="0" presId="urn:microsoft.com/office/officeart/2005/8/layout/hierarchy2"/>
    <dgm:cxn modelId="{D361E2FD-BC27-4730-BF76-E09F4A1022C9}" type="presParOf" srcId="{6120DC38-EA2F-41C1-AC26-CB10D48D77AB}" destId="{EE32150B-1A07-43BD-AFC3-9D3D9A9D8C5C}" srcOrd="1" destOrd="0" presId="urn:microsoft.com/office/officeart/2005/8/layout/hierarchy2"/>
    <dgm:cxn modelId="{57116048-E60D-4C76-99AC-D41D9C83600C}" type="presParOf" srcId="{A5A44057-4E04-4257-BA67-6C82652292AA}" destId="{A9C82DA8-7BBF-4668-8121-AAE7F0DEE563}" srcOrd="36" destOrd="0" presId="urn:microsoft.com/office/officeart/2005/8/layout/hierarchy2"/>
    <dgm:cxn modelId="{76897E07-E8C8-49CB-B794-62B8FEC54C25}" type="presParOf" srcId="{A9C82DA8-7BBF-4668-8121-AAE7F0DEE563}" destId="{E0AE5F17-ABF4-400C-B385-22D2BF456BE7}" srcOrd="0" destOrd="0" presId="urn:microsoft.com/office/officeart/2005/8/layout/hierarchy2"/>
    <dgm:cxn modelId="{7A11E9D9-68D6-4A2B-9D14-FC01A43679FB}" type="presParOf" srcId="{A5A44057-4E04-4257-BA67-6C82652292AA}" destId="{295886B4-AF97-4BC3-8C21-B5F0C97AA62E}" srcOrd="37" destOrd="0" presId="urn:microsoft.com/office/officeart/2005/8/layout/hierarchy2"/>
    <dgm:cxn modelId="{658F7E99-6BA9-45AC-B721-F2330CB5E65F}" type="presParOf" srcId="{295886B4-AF97-4BC3-8C21-B5F0C97AA62E}" destId="{BCEBDCAF-036A-4BD8-B40F-72D91543E1DC}" srcOrd="0" destOrd="0" presId="urn:microsoft.com/office/officeart/2005/8/layout/hierarchy2"/>
    <dgm:cxn modelId="{76BB497A-8AC0-45B2-A2EB-9ED3F3AD5703}" type="presParOf" srcId="{295886B4-AF97-4BC3-8C21-B5F0C97AA62E}" destId="{E5225681-B69C-4E13-984A-9895AB47661C}" srcOrd="1" destOrd="0" presId="urn:microsoft.com/office/officeart/2005/8/layout/hierarchy2"/>
    <dgm:cxn modelId="{C1308A49-4BC5-42C0-B235-50AC70EC924E}" type="presParOf" srcId="{A5A44057-4E04-4257-BA67-6C82652292AA}" destId="{B731E1CF-4A32-454B-A802-965BC80F9A2A}" srcOrd="38" destOrd="0" presId="urn:microsoft.com/office/officeart/2005/8/layout/hierarchy2"/>
    <dgm:cxn modelId="{F658F1BC-5951-4916-AB29-17879BBDD7A2}" type="presParOf" srcId="{B731E1CF-4A32-454B-A802-965BC80F9A2A}" destId="{17A13426-616B-45C0-AD17-B51354FF7E91}" srcOrd="0" destOrd="0" presId="urn:microsoft.com/office/officeart/2005/8/layout/hierarchy2"/>
    <dgm:cxn modelId="{4A89B91C-DBA8-44D5-AAF9-BB18403BDF58}" type="presParOf" srcId="{A5A44057-4E04-4257-BA67-6C82652292AA}" destId="{1D3CA840-3AB6-4421-AFDE-89A7DBF39619}" srcOrd="39" destOrd="0" presId="urn:microsoft.com/office/officeart/2005/8/layout/hierarchy2"/>
    <dgm:cxn modelId="{9CF552B7-A30C-46A2-AFD4-0ECAFB82EF9F}" type="presParOf" srcId="{1D3CA840-3AB6-4421-AFDE-89A7DBF39619}" destId="{2646B96D-4011-4018-A96B-F7F6B0D79D27}" srcOrd="0" destOrd="0" presId="urn:microsoft.com/office/officeart/2005/8/layout/hierarchy2"/>
    <dgm:cxn modelId="{0B6B3BB3-627F-4A40-AB73-B6C2B86E5571}" type="presParOf" srcId="{1D3CA840-3AB6-4421-AFDE-89A7DBF39619}" destId="{077F3162-EAD4-44DB-98EC-A63BB3A4B770}" srcOrd="1" destOrd="0" presId="urn:microsoft.com/office/officeart/2005/8/layout/hierarchy2"/>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0788C4-BC70-4DEB-BAE1-3EB2278FAB99}" type="doc">
      <dgm:prSet loTypeId="urn:microsoft.com/office/officeart/2005/8/layout/hierarchy2" loCatId="hierarchy" qsTypeId="urn:microsoft.com/office/officeart/2005/8/quickstyle/3d1" qsCatId="3D" csTypeId="urn:microsoft.com/office/officeart/2005/8/colors/accent3_5" csCatId="accent3" phldr="1"/>
      <dgm:spPr/>
      <dgm:t>
        <a:bodyPr/>
        <a:lstStyle/>
        <a:p>
          <a:endParaRPr lang="pt-BR"/>
        </a:p>
      </dgm:t>
    </dgm:pt>
    <dgm:pt modelId="{BD60A26C-72EA-4686-9A42-65AD3B9739AB}">
      <dgm:prSet phldrT="[Texto]" custT="1"/>
      <dgm:spPr/>
      <dgm:t>
        <a:bodyPr/>
        <a:lstStyle/>
        <a:p>
          <a:r>
            <a:rPr lang="pt-BR" sz="2000" b="1" dirty="0" smtClean="0">
              <a:solidFill>
                <a:schemeClr val="tx1">
                  <a:lumMod val="75000"/>
                  <a:lumOff val="25000"/>
                </a:schemeClr>
              </a:solidFill>
            </a:rPr>
            <a:t>MORADIA COM BASE DA CIDADANIA</a:t>
          </a:r>
          <a:endParaRPr lang="pt-BR" sz="2000" b="1" dirty="0">
            <a:solidFill>
              <a:schemeClr val="tx1">
                <a:lumMod val="75000"/>
                <a:lumOff val="25000"/>
              </a:schemeClr>
            </a:solidFill>
          </a:endParaRPr>
        </a:p>
      </dgm:t>
    </dgm:pt>
    <dgm:pt modelId="{A50BEF92-052A-4D5E-B908-04FC710F57E8}" type="parTrans" cxnId="{E2680214-98E0-4C53-85F5-F5F5B932BDAA}">
      <dgm:prSet/>
      <dgm:spPr/>
      <dgm:t>
        <a:bodyPr/>
        <a:lstStyle/>
        <a:p>
          <a:endParaRPr lang="pt-BR" sz="800" b="1">
            <a:solidFill>
              <a:schemeClr val="tx1">
                <a:lumMod val="75000"/>
                <a:lumOff val="25000"/>
              </a:schemeClr>
            </a:solidFill>
          </a:endParaRPr>
        </a:p>
      </dgm:t>
    </dgm:pt>
    <dgm:pt modelId="{73487C62-08DA-47B1-B568-11E2BE6A7840}" type="sibTrans" cxnId="{E2680214-98E0-4C53-85F5-F5F5B932BDAA}">
      <dgm:prSet/>
      <dgm:spPr/>
      <dgm:t>
        <a:bodyPr/>
        <a:lstStyle/>
        <a:p>
          <a:endParaRPr lang="pt-BR" sz="800" b="1">
            <a:solidFill>
              <a:schemeClr val="tx1">
                <a:lumMod val="75000"/>
                <a:lumOff val="25000"/>
              </a:schemeClr>
            </a:solidFill>
          </a:endParaRPr>
        </a:p>
      </dgm:t>
    </dgm:pt>
    <dgm:pt modelId="{6F851459-6908-4290-8AD2-3D5AC4152CA3}">
      <dgm:prSet custT="1"/>
      <dgm:spPr/>
      <dgm:t>
        <a:bodyPr/>
        <a:lstStyle/>
        <a:p>
          <a:r>
            <a:rPr lang="pt-BR" sz="1600" b="1" dirty="0" smtClean="0">
              <a:solidFill>
                <a:schemeClr val="tx1">
                  <a:lumMod val="75000"/>
                  <a:lumOff val="25000"/>
                </a:schemeClr>
              </a:solidFill>
            </a:rPr>
            <a:t>Morar Bem Goiás</a:t>
          </a:r>
          <a:endParaRPr lang="pt-BR" sz="1600" b="1" dirty="0">
            <a:solidFill>
              <a:schemeClr val="tx1">
                <a:lumMod val="75000"/>
                <a:lumOff val="25000"/>
              </a:schemeClr>
            </a:solidFill>
          </a:endParaRPr>
        </a:p>
      </dgm:t>
    </dgm:pt>
    <dgm:pt modelId="{87736DBB-B391-4BB0-AFA4-A078042883E3}" type="parTrans" cxnId="{C1EEBBE3-624C-4F5E-8561-A5879FEF74BD}">
      <dgm:prSet/>
      <dgm:spPr/>
      <dgm:t>
        <a:bodyPr/>
        <a:lstStyle/>
        <a:p>
          <a:endParaRPr lang="pt-BR" b="1">
            <a:solidFill>
              <a:schemeClr val="tx1">
                <a:lumMod val="75000"/>
                <a:lumOff val="25000"/>
              </a:schemeClr>
            </a:solidFill>
          </a:endParaRPr>
        </a:p>
      </dgm:t>
    </dgm:pt>
    <dgm:pt modelId="{DDF1A208-9BFC-4252-8CD4-D10782C42316}" type="sibTrans" cxnId="{C1EEBBE3-624C-4F5E-8561-A5879FEF74BD}">
      <dgm:prSet/>
      <dgm:spPr/>
      <dgm:t>
        <a:bodyPr/>
        <a:lstStyle/>
        <a:p>
          <a:endParaRPr lang="pt-BR" b="1">
            <a:solidFill>
              <a:schemeClr val="tx1">
                <a:lumMod val="75000"/>
                <a:lumOff val="25000"/>
              </a:schemeClr>
            </a:solidFill>
          </a:endParaRPr>
        </a:p>
      </dgm:t>
    </dgm:pt>
    <dgm:pt modelId="{8CDCDE1A-6A4B-4811-9029-67B060F7DB7B}">
      <dgm:prSet custT="1"/>
      <dgm:spPr/>
      <dgm:t>
        <a:bodyPr/>
        <a:lstStyle/>
        <a:p>
          <a:r>
            <a:rPr lang="pt-BR" sz="1100" b="1" dirty="0" smtClean="0">
              <a:solidFill>
                <a:schemeClr val="tx1">
                  <a:lumMod val="75000"/>
                  <a:lumOff val="25000"/>
                </a:schemeClr>
              </a:solidFill>
            </a:rPr>
            <a:t>Estudo de Novas Tecnologias Habitacionais Elaborado</a:t>
          </a:r>
          <a:endParaRPr lang="pt-BR" sz="1100" b="1" dirty="0">
            <a:solidFill>
              <a:schemeClr val="tx1">
                <a:lumMod val="75000"/>
                <a:lumOff val="25000"/>
              </a:schemeClr>
            </a:solidFill>
          </a:endParaRPr>
        </a:p>
      </dgm:t>
    </dgm:pt>
    <dgm:pt modelId="{204757A6-75ED-4A06-8262-F3710EBB7B9D}" type="parTrans" cxnId="{04A0AB71-08B9-400E-ADDE-7CB588E3915D}">
      <dgm:prSet/>
      <dgm:spPr/>
      <dgm:t>
        <a:bodyPr/>
        <a:lstStyle/>
        <a:p>
          <a:endParaRPr lang="pt-BR" b="1">
            <a:solidFill>
              <a:schemeClr val="tx1">
                <a:lumMod val="75000"/>
                <a:lumOff val="25000"/>
              </a:schemeClr>
            </a:solidFill>
          </a:endParaRPr>
        </a:p>
      </dgm:t>
    </dgm:pt>
    <dgm:pt modelId="{B862B142-0233-4EC3-8AE5-B4366DCE6033}" type="sibTrans" cxnId="{04A0AB71-08B9-400E-ADDE-7CB588E3915D}">
      <dgm:prSet/>
      <dgm:spPr/>
      <dgm:t>
        <a:bodyPr/>
        <a:lstStyle/>
        <a:p>
          <a:endParaRPr lang="pt-BR" b="1">
            <a:solidFill>
              <a:schemeClr val="tx1">
                <a:lumMod val="75000"/>
                <a:lumOff val="25000"/>
              </a:schemeClr>
            </a:solidFill>
          </a:endParaRPr>
        </a:p>
      </dgm:t>
    </dgm:pt>
    <dgm:pt modelId="{0BE7ABA7-CE8D-4CC4-B1E4-010EE3136E3F}">
      <dgm:prSet custT="1"/>
      <dgm:spPr/>
      <dgm:t>
        <a:bodyPr/>
        <a:lstStyle/>
        <a:p>
          <a:r>
            <a:rPr lang="pt-BR" sz="1100" b="1" dirty="0" smtClean="0">
              <a:solidFill>
                <a:schemeClr val="tx1">
                  <a:lumMod val="75000"/>
                  <a:lumOff val="25000"/>
                </a:schemeClr>
              </a:solidFill>
            </a:rPr>
            <a:t>Política Habitacional para a Região Metropolitana Elaborada</a:t>
          </a:r>
          <a:endParaRPr lang="pt-BR" sz="1100" b="1" dirty="0">
            <a:solidFill>
              <a:schemeClr val="tx1">
                <a:lumMod val="75000"/>
                <a:lumOff val="25000"/>
              </a:schemeClr>
            </a:solidFill>
          </a:endParaRPr>
        </a:p>
      </dgm:t>
    </dgm:pt>
    <dgm:pt modelId="{B60479FD-B914-4ED0-8514-32BE3B712DB4}" type="parTrans" cxnId="{3BDA8F43-F102-45D0-9A03-3EC9818A0E1B}">
      <dgm:prSet/>
      <dgm:spPr/>
      <dgm:t>
        <a:bodyPr/>
        <a:lstStyle/>
        <a:p>
          <a:endParaRPr lang="pt-BR" b="1">
            <a:solidFill>
              <a:schemeClr val="tx1">
                <a:lumMod val="75000"/>
                <a:lumOff val="25000"/>
              </a:schemeClr>
            </a:solidFill>
          </a:endParaRPr>
        </a:p>
      </dgm:t>
    </dgm:pt>
    <dgm:pt modelId="{7FEE15D8-D2EC-4F90-94D6-B0466A102B96}" type="sibTrans" cxnId="{3BDA8F43-F102-45D0-9A03-3EC9818A0E1B}">
      <dgm:prSet/>
      <dgm:spPr/>
      <dgm:t>
        <a:bodyPr/>
        <a:lstStyle/>
        <a:p>
          <a:endParaRPr lang="pt-BR" b="1">
            <a:solidFill>
              <a:schemeClr val="tx1">
                <a:lumMod val="75000"/>
                <a:lumOff val="25000"/>
              </a:schemeClr>
            </a:solidFill>
          </a:endParaRPr>
        </a:p>
      </dgm:t>
    </dgm:pt>
    <dgm:pt modelId="{AE104EC5-D5B7-4FFB-9C42-E865823544D5}">
      <dgm:prSet custT="1"/>
      <dgm:spPr/>
      <dgm:t>
        <a:bodyPr/>
        <a:lstStyle/>
        <a:p>
          <a:r>
            <a:rPr lang="pt-BR" sz="1100" b="1" dirty="0" smtClean="0">
              <a:solidFill>
                <a:schemeClr val="tx1">
                  <a:lumMod val="75000"/>
                  <a:lumOff val="25000"/>
                </a:schemeClr>
              </a:solidFill>
            </a:rPr>
            <a:t>Estudo Voltado para o Déficit Habitacional e Regularização Fundiária Elaborado</a:t>
          </a:r>
          <a:endParaRPr lang="pt-BR" sz="1100" b="1" dirty="0">
            <a:solidFill>
              <a:schemeClr val="tx1">
                <a:lumMod val="75000"/>
                <a:lumOff val="25000"/>
              </a:schemeClr>
            </a:solidFill>
          </a:endParaRPr>
        </a:p>
      </dgm:t>
    </dgm:pt>
    <dgm:pt modelId="{67DB8212-B579-4C73-B12E-0ECA5DC47199}" type="parTrans" cxnId="{84563BBB-A3EE-4D50-96C6-240B2AAEC366}">
      <dgm:prSet/>
      <dgm:spPr/>
      <dgm:t>
        <a:bodyPr/>
        <a:lstStyle/>
        <a:p>
          <a:endParaRPr lang="pt-BR" b="1">
            <a:solidFill>
              <a:schemeClr val="tx1">
                <a:lumMod val="75000"/>
                <a:lumOff val="25000"/>
              </a:schemeClr>
            </a:solidFill>
          </a:endParaRPr>
        </a:p>
      </dgm:t>
    </dgm:pt>
    <dgm:pt modelId="{4129E137-6C0A-4E46-B604-83B7BF7805FD}" type="sibTrans" cxnId="{84563BBB-A3EE-4D50-96C6-240B2AAEC366}">
      <dgm:prSet/>
      <dgm:spPr/>
      <dgm:t>
        <a:bodyPr/>
        <a:lstStyle/>
        <a:p>
          <a:endParaRPr lang="pt-BR" b="1">
            <a:solidFill>
              <a:schemeClr val="tx1">
                <a:lumMod val="75000"/>
                <a:lumOff val="25000"/>
              </a:schemeClr>
            </a:solidFill>
          </a:endParaRPr>
        </a:p>
      </dgm:t>
    </dgm:pt>
    <dgm:pt modelId="{855994DD-99C1-4BF0-AFFF-4617A18BFC63}">
      <dgm:prSet custT="1"/>
      <dgm:spPr/>
      <dgm:t>
        <a:bodyPr/>
        <a:lstStyle/>
        <a:p>
          <a:r>
            <a:rPr lang="pt-BR" sz="1100" b="1" dirty="0" smtClean="0">
              <a:solidFill>
                <a:schemeClr val="tx1">
                  <a:lumMod val="75000"/>
                  <a:lumOff val="25000"/>
                </a:schemeClr>
              </a:solidFill>
            </a:rPr>
            <a:t>Política para Gestão do Programa de Regularização Fundiária Urbana Implementada</a:t>
          </a:r>
          <a:endParaRPr lang="pt-BR" sz="1100" b="1" dirty="0">
            <a:solidFill>
              <a:schemeClr val="tx1">
                <a:lumMod val="75000"/>
                <a:lumOff val="25000"/>
              </a:schemeClr>
            </a:solidFill>
          </a:endParaRPr>
        </a:p>
      </dgm:t>
    </dgm:pt>
    <dgm:pt modelId="{8E731C15-22E2-4B43-83E9-4790B980AF7F}" type="parTrans" cxnId="{DE55123D-58AD-4B1F-A5D0-3947BA14EC4C}">
      <dgm:prSet/>
      <dgm:spPr/>
      <dgm:t>
        <a:bodyPr/>
        <a:lstStyle/>
        <a:p>
          <a:endParaRPr lang="pt-BR" b="1">
            <a:solidFill>
              <a:schemeClr val="tx1">
                <a:lumMod val="75000"/>
                <a:lumOff val="25000"/>
              </a:schemeClr>
            </a:solidFill>
          </a:endParaRPr>
        </a:p>
      </dgm:t>
    </dgm:pt>
    <dgm:pt modelId="{F94C04BC-EEFB-4037-82C8-914F13D8D04E}" type="sibTrans" cxnId="{DE55123D-58AD-4B1F-A5D0-3947BA14EC4C}">
      <dgm:prSet/>
      <dgm:spPr/>
      <dgm:t>
        <a:bodyPr/>
        <a:lstStyle/>
        <a:p>
          <a:endParaRPr lang="pt-BR" b="1">
            <a:solidFill>
              <a:schemeClr val="tx1">
                <a:lumMod val="75000"/>
                <a:lumOff val="25000"/>
              </a:schemeClr>
            </a:solidFill>
          </a:endParaRPr>
        </a:p>
      </dgm:t>
    </dgm:pt>
    <dgm:pt modelId="{C19F6BD3-F880-4EE1-A67C-F4AF2D32C4BB}">
      <dgm:prSet custT="1"/>
      <dgm:spPr/>
      <dgm:t>
        <a:bodyPr/>
        <a:lstStyle/>
        <a:p>
          <a:r>
            <a:rPr lang="pt-BR" sz="1100" b="1" dirty="0" smtClean="0">
              <a:solidFill>
                <a:schemeClr val="tx1">
                  <a:lumMod val="75000"/>
                  <a:lumOff val="25000"/>
                </a:schemeClr>
              </a:solidFill>
            </a:rPr>
            <a:t>Políticas para Gestão dos Programas Habitacionais e Equipamentos Comunitários Implementada</a:t>
          </a:r>
          <a:endParaRPr lang="pt-BR" sz="1100" b="1" dirty="0">
            <a:solidFill>
              <a:schemeClr val="tx1">
                <a:lumMod val="75000"/>
                <a:lumOff val="25000"/>
              </a:schemeClr>
            </a:solidFill>
          </a:endParaRPr>
        </a:p>
      </dgm:t>
    </dgm:pt>
    <dgm:pt modelId="{EBE2E64B-C2A7-4878-95DE-AFD88F7BA5FC}" type="parTrans" cxnId="{E69CF142-B025-4509-A43E-6A79DB286E67}">
      <dgm:prSet/>
      <dgm:spPr/>
      <dgm:t>
        <a:bodyPr/>
        <a:lstStyle/>
        <a:p>
          <a:endParaRPr lang="pt-BR" b="1">
            <a:solidFill>
              <a:schemeClr val="tx1">
                <a:lumMod val="75000"/>
                <a:lumOff val="25000"/>
              </a:schemeClr>
            </a:solidFill>
          </a:endParaRPr>
        </a:p>
      </dgm:t>
    </dgm:pt>
    <dgm:pt modelId="{845F39CC-C94A-45F6-A799-5585FF8A2A34}" type="sibTrans" cxnId="{E69CF142-B025-4509-A43E-6A79DB286E67}">
      <dgm:prSet/>
      <dgm:spPr/>
      <dgm:t>
        <a:bodyPr/>
        <a:lstStyle/>
        <a:p>
          <a:endParaRPr lang="pt-BR" b="1">
            <a:solidFill>
              <a:schemeClr val="tx1">
                <a:lumMod val="75000"/>
                <a:lumOff val="25000"/>
              </a:schemeClr>
            </a:solidFill>
          </a:endParaRPr>
        </a:p>
      </dgm:t>
    </dgm:pt>
    <dgm:pt modelId="{985AAC7B-F782-427D-B589-E88D9948BC35}">
      <dgm:prSet custT="1"/>
      <dgm:spPr/>
      <dgm:t>
        <a:bodyPr/>
        <a:lstStyle/>
        <a:p>
          <a:r>
            <a:rPr lang="pt-BR" sz="1100" b="1" dirty="0" smtClean="0">
              <a:solidFill>
                <a:schemeClr val="tx1">
                  <a:lumMod val="75000"/>
                  <a:lumOff val="25000"/>
                </a:schemeClr>
              </a:solidFill>
            </a:rPr>
            <a:t>Sistemática para Monitoramento do Programa Habitacional e das Obras Desenvolvida</a:t>
          </a:r>
          <a:endParaRPr lang="pt-BR" sz="1100" b="1" dirty="0">
            <a:solidFill>
              <a:schemeClr val="tx1">
                <a:lumMod val="75000"/>
                <a:lumOff val="25000"/>
              </a:schemeClr>
            </a:solidFill>
          </a:endParaRPr>
        </a:p>
      </dgm:t>
    </dgm:pt>
    <dgm:pt modelId="{50DE8FC7-2A46-4360-8EC0-98CFB6CF69DC}" type="parTrans" cxnId="{3DA63F34-BDC0-43B4-9A28-412432F85B32}">
      <dgm:prSet/>
      <dgm:spPr/>
      <dgm:t>
        <a:bodyPr/>
        <a:lstStyle/>
        <a:p>
          <a:endParaRPr lang="pt-BR" b="1">
            <a:solidFill>
              <a:schemeClr val="tx1">
                <a:lumMod val="75000"/>
                <a:lumOff val="25000"/>
              </a:schemeClr>
            </a:solidFill>
          </a:endParaRPr>
        </a:p>
      </dgm:t>
    </dgm:pt>
    <dgm:pt modelId="{4D6CC975-1C08-4A80-8752-E1741EED568E}" type="sibTrans" cxnId="{3DA63F34-BDC0-43B4-9A28-412432F85B32}">
      <dgm:prSet/>
      <dgm:spPr/>
      <dgm:t>
        <a:bodyPr/>
        <a:lstStyle/>
        <a:p>
          <a:endParaRPr lang="pt-BR" b="1">
            <a:solidFill>
              <a:schemeClr val="tx1">
                <a:lumMod val="75000"/>
                <a:lumOff val="25000"/>
              </a:schemeClr>
            </a:solidFill>
          </a:endParaRPr>
        </a:p>
      </dgm:t>
    </dgm:pt>
    <dgm:pt modelId="{B4F1A978-BCEF-4A9B-A93F-86C393A01B9D}">
      <dgm:prSet custT="1"/>
      <dgm:spPr/>
      <dgm:t>
        <a:bodyPr/>
        <a:lstStyle/>
        <a:p>
          <a:r>
            <a:rPr lang="pt-BR" sz="1100" b="1" dirty="0" smtClean="0">
              <a:solidFill>
                <a:schemeClr val="tx1">
                  <a:lumMod val="75000"/>
                  <a:lumOff val="25000"/>
                </a:schemeClr>
              </a:solidFill>
            </a:rPr>
            <a:t>Avaliação de Impacto Social da Política Habitacional Elaborada</a:t>
          </a:r>
          <a:endParaRPr lang="pt-BR" sz="1100" b="1" dirty="0">
            <a:solidFill>
              <a:schemeClr val="tx1">
                <a:lumMod val="75000"/>
                <a:lumOff val="25000"/>
              </a:schemeClr>
            </a:solidFill>
          </a:endParaRPr>
        </a:p>
      </dgm:t>
    </dgm:pt>
    <dgm:pt modelId="{7BEB25EA-9435-48A8-8684-785A0E45C51F}" type="parTrans" cxnId="{639C10BD-4399-46BE-BF75-BB18850DFE80}">
      <dgm:prSet/>
      <dgm:spPr/>
      <dgm:t>
        <a:bodyPr/>
        <a:lstStyle/>
        <a:p>
          <a:endParaRPr lang="pt-BR" b="1">
            <a:solidFill>
              <a:schemeClr val="tx1">
                <a:lumMod val="75000"/>
                <a:lumOff val="25000"/>
              </a:schemeClr>
            </a:solidFill>
          </a:endParaRPr>
        </a:p>
      </dgm:t>
    </dgm:pt>
    <dgm:pt modelId="{6E88334A-43F4-4983-A3EC-2EADB306B6E3}" type="sibTrans" cxnId="{639C10BD-4399-46BE-BF75-BB18850DFE80}">
      <dgm:prSet/>
      <dgm:spPr/>
      <dgm:t>
        <a:bodyPr/>
        <a:lstStyle/>
        <a:p>
          <a:endParaRPr lang="pt-BR" b="1">
            <a:solidFill>
              <a:schemeClr val="tx1">
                <a:lumMod val="75000"/>
                <a:lumOff val="25000"/>
              </a:schemeClr>
            </a:solidFill>
          </a:endParaRPr>
        </a:p>
      </dgm:t>
    </dgm:pt>
    <dgm:pt modelId="{CECE7C62-468A-4B8E-BA4B-FDC00CF3BAB5}">
      <dgm:prSet custT="1"/>
      <dgm:spPr/>
      <dgm:t>
        <a:bodyPr/>
        <a:lstStyle/>
        <a:p>
          <a:r>
            <a:rPr lang="pt-BR" sz="1100" b="1" dirty="0" smtClean="0">
              <a:solidFill>
                <a:schemeClr val="tx1">
                  <a:lumMod val="75000"/>
                  <a:lumOff val="25000"/>
                </a:schemeClr>
              </a:solidFill>
            </a:rPr>
            <a:t>Termo de Cooperação com o Cadastro Único Federal (Junção) Celebrado</a:t>
          </a:r>
          <a:endParaRPr lang="pt-BR" sz="1100" b="1" dirty="0">
            <a:solidFill>
              <a:schemeClr val="tx1">
                <a:lumMod val="75000"/>
                <a:lumOff val="25000"/>
              </a:schemeClr>
            </a:solidFill>
          </a:endParaRPr>
        </a:p>
      </dgm:t>
    </dgm:pt>
    <dgm:pt modelId="{8DFBEA33-DE8C-480D-9C9C-13158F1AC7C9}" type="parTrans" cxnId="{E027D1BF-AD82-40F5-BF47-496E9E6859AB}">
      <dgm:prSet/>
      <dgm:spPr/>
      <dgm:t>
        <a:bodyPr/>
        <a:lstStyle/>
        <a:p>
          <a:endParaRPr lang="pt-BR" b="1">
            <a:solidFill>
              <a:schemeClr val="tx1">
                <a:lumMod val="75000"/>
                <a:lumOff val="25000"/>
              </a:schemeClr>
            </a:solidFill>
          </a:endParaRPr>
        </a:p>
      </dgm:t>
    </dgm:pt>
    <dgm:pt modelId="{CA978E3C-5F33-431B-A2D3-11C531E02BA4}" type="sibTrans" cxnId="{E027D1BF-AD82-40F5-BF47-496E9E6859AB}">
      <dgm:prSet/>
      <dgm:spPr/>
      <dgm:t>
        <a:bodyPr/>
        <a:lstStyle/>
        <a:p>
          <a:endParaRPr lang="pt-BR" b="1">
            <a:solidFill>
              <a:schemeClr val="tx1">
                <a:lumMod val="75000"/>
                <a:lumOff val="25000"/>
              </a:schemeClr>
            </a:solidFill>
          </a:endParaRPr>
        </a:p>
      </dgm:t>
    </dgm:pt>
    <dgm:pt modelId="{AA9EA9A0-1408-42B2-9120-32648244B61A}" type="pres">
      <dgm:prSet presAssocID="{FA0788C4-BC70-4DEB-BAE1-3EB2278FAB99}" presName="diagram" presStyleCnt="0">
        <dgm:presLayoutVars>
          <dgm:chPref val="1"/>
          <dgm:dir/>
          <dgm:animOne val="branch"/>
          <dgm:animLvl val="lvl"/>
          <dgm:resizeHandles val="exact"/>
        </dgm:presLayoutVars>
      </dgm:prSet>
      <dgm:spPr/>
      <dgm:t>
        <a:bodyPr/>
        <a:lstStyle/>
        <a:p>
          <a:endParaRPr lang="pt-BR"/>
        </a:p>
      </dgm:t>
    </dgm:pt>
    <dgm:pt modelId="{94D5DD19-3205-4E8D-B51D-58038357EF09}" type="pres">
      <dgm:prSet presAssocID="{BD60A26C-72EA-4686-9A42-65AD3B9739AB}" presName="root1" presStyleCnt="0"/>
      <dgm:spPr/>
      <dgm:t>
        <a:bodyPr/>
        <a:lstStyle/>
        <a:p>
          <a:endParaRPr lang="pt-BR"/>
        </a:p>
      </dgm:t>
    </dgm:pt>
    <dgm:pt modelId="{8C67A080-FE62-4F8D-8A99-F41883FE17EE}" type="pres">
      <dgm:prSet presAssocID="{BD60A26C-72EA-4686-9A42-65AD3B9739AB}" presName="LevelOneTextNode" presStyleLbl="node0" presStyleIdx="0" presStyleCnt="1" custScaleX="297381" custScaleY="172384">
        <dgm:presLayoutVars>
          <dgm:chPref val="3"/>
        </dgm:presLayoutVars>
      </dgm:prSet>
      <dgm:spPr/>
      <dgm:t>
        <a:bodyPr/>
        <a:lstStyle/>
        <a:p>
          <a:endParaRPr lang="pt-BR"/>
        </a:p>
      </dgm:t>
    </dgm:pt>
    <dgm:pt modelId="{4539C6A9-9010-451A-B18E-E1432013F807}" type="pres">
      <dgm:prSet presAssocID="{BD60A26C-72EA-4686-9A42-65AD3B9739AB}" presName="level2hierChild" presStyleCnt="0"/>
      <dgm:spPr/>
      <dgm:t>
        <a:bodyPr/>
        <a:lstStyle/>
        <a:p>
          <a:endParaRPr lang="pt-BR"/>
        </a:p>
      </dgm:t>
    </dgm:pt>
    <dgm:pt modelId="{05F80512-9A33-42D4-AF81-755104290E56}" type="pres">
      <dgm:prSet presAssocID="{87736DBB-B391-4BB0-AFA4-A078042883E3}" presName="conn2-1" presStyleLbl="parChTrans1D2" presStyleIdx="0" presStyleCnt="1"/>
      <dgm:spPr/>
      <dgm:t>
        <a:bodyPr/>
        <a:lstStyle/>
        <a:p>
          <a:endParaRPr lang="pt-BR"/>
        </a:p>
      </dgm:t>
    </dgm:pt>
    <dgm:pt modelId="{35661F8C-B035-4194-9656-91210CB59E22}" type="pres">
      <dgm:prSet presAssocID="{87736DBB-B391-4BB0-AFA4-A078042883E3}" presName="connTx" presStyleLbl="parChTrans1D2" presStyleIdx="0" presStyleCnt="1"/>
      <dgm:spPr/>
      <dgm:t>
        <a:bodyPr/>
        <a:lstStyle/>
        <a:p>
          <a:endParaRPr lang="pt-BR"/>
        </a:p>
      </dgm:t>
    </dgm:pt>
    <dgm:pt modelId="{D264253E-2A4E-4EBC-9F23-45F71049D896}" type="pres">
      <dgm:prSet presAssocID="{6F851459-6908-4290-8AD2-3D5AC4152CA3}" presName="root2" presStyleCnt="0"/>
      <dgm:spPr/>
      <dgm:t>
        <a:bodyPr/>
        <a:lstStyle/>
        <a:p>
          <a:endParaRPr lang="pt-BR"/>
        </a:p>
      </dgm:t>
    </dgm:pt>
    <dgm:pt modelId="{21DC8A79-3BCE-4C9F-8DCE-048AC929749F}" type="pres">
      <dgm:prSet presAssocID="{6F851459-6908-4290-8AD2-3D5AC4152CA3}" presName="LevelTwoTextNode" presStyleLbl="node2" presStyleIdx="0" presStyleCnt="1" custScaleX="199396" custScaleY="272220">
        <dgm:presLayoutVars>
          <dgm:chPref val="3"/>
        </dgm:presLayoutVars>
      </dgm:prSet>
      <dgm:spPr/>
      <dgm:t>
        <a:bodyPr/>
        <a:lstStyle/>
        <a:p>
          <a:endParaRPr lang="pt-BR"/>
        </a:p>
      </dgm:t>
    </dgm:pt>
    <dgm:pt modelId="{A5A44057-4E04-4257-BA67-6C82652292AA}" type="pres">
      <dgm:prSet presAssocID="{6F851459-6908-4290-8AD2-3D5AC4152CA3}" presName="level3hierChild" presStyleCnt="0"/>
      <dgm:spPr/>
      <dgm:t>
        <a:bodyPr/>
        <a:lstStyle/>
        <a:p>
          <a:endParaRPr lang="pt-BR"/>
        </a:p>
      </dgm:t>
    </dgm:pt>
    <dgm:pt modelId="{8BA2661D-36F7-4204-9F78-B5C683168F6F}" type="pres">
      <dgm:prSet presAssocID="{7BEB25EA-9435-48A8-8684-785A0E45C51F}" presName="conn2-1" presStyleLbl="parChTrans1D3" presStyleIdx="0" presStyleCnt="8"/>
      <dgm:spPr/>
      <dgm:t>
        <a:bodyPr/>
        <a:lstStyle/>
        <a:p>
          <a:endParaRPr lang="pt-BR"/>
        </a:p>
      </dgm:t>
    </dgm:pt>
    <dgm:pt modelId="{767904DC-4D8D-4718-816D-B8CD79F300E3}" type="pres">
      <dgm:prSet presAssocID="{7BEB25EA-9435-48A8-8684-785A0E45C51F}" presName="connTx" presStyleLbl="parChTrans1D3" presStyleIdx="0" presStyleCnt="8"/>
      <dgm:spPr/>
      <dgm:t>
        <a:bodyPr/>
        <a:lstStyle/>
        <a:p>
          <a:endParaRPr lang="pt-BR"/>
        </a:p>
      </dgm:t>
    </dgm:pt>
    <dgm:pt modelId="{5F1FB30C-C000-45CB-9B01-BE8B2E7DD228}" type="pres">
      <dgm:prSet presAssocID="{B4F1A978-BCEF-4A9B-A93F-86C393A01B9D}" presName="root2" presStyleCnt="0"/>
      <dgm:spPr/>
      <dgm:t>
        <a:bodyPr/>
        <a:lstStyle/>
        <a:p>
          <a:endParaRPr lang="pt-BR"/>
        </a:p>
      </dgm:t>
    </dgm:pt>
    <dgm:pt modelId="{0C0E52F3-5E8F-47ED-856C-0F032FE0BEF7}" type="pres">
      <dgm:prSet presAssocID="{B4F1A978-BCEF-4A9B-A93F-86C393A01B9D}" presName="LevelTwoTextNode" presStyleLbl="node3" presStyleIdx="0" presStyleCnt="8" custScaleX="677030" custLinFactX="85263" custLinFactNeighborX="100000" custLinFactNeighborY="-4842">
        <dgm:presLayoutVars>
          <dgm:chPref val="3"/>
        </dgm:presLayoutVars>
      </dgm:prSet>
      <dgm:spPr/>
      <dgm:t>
        <a:bodyPr/>
        <a:lstStyle/>
        <a:p>
          <a:endParaRPr lang="pt-BR"/>
        </a:p>
      </dgm:t>
    </dgm:pt>
    <dgm:pt modelId="{7361F5F2-628A-4BC5-8DBA-17085F58340E}" type="pres">
      <dgm:prSet presAssocID="{B4F1A978-BCEF-4A9B-A93F-86C393A01B9D}" presName="level3hierChild" presStyleCnt="0"/>
      <dgm:spPr/>
      <dgm:t>
        <a:bodyPr/>
        <a:lstStyle/>
        <a:p>
          <a:endParaRPr lang="pt-BR"/>
        </a:p>
      </dgm:t>
    </dgm:pt>
    <dgm:pt modelId="{AA24B462-BAB8-479E-95E0-B9CC93D36038}" type="pres">
      <dgm:prSet presAssocID="{204757A6-75ED-4A06-8262-F3710EBB7B9D}" presName="conn2-1" presStyleLbl="parChTrans1D3" presStyleIdx="1" presStyleCnt="8"/>
      <dgm:spPr/>
      <dgm:t>
        <a:bodyPr/>
        <a:lstStyle/>
        <a:p>
          <a:endParaRPr lang="pt-BR"/>
        </a:p>
      </dgm:t>
    </dgm:pt>
    <dgm:pt modelId="{703BF866-B703-4DC8-AEEB-DB01A42D2A18}" type="pres">
      <dgm:prSet presAssocID="{204757A6-75ED-4A06-8262-F3710EBB7B9D}" presName="connTx" presStyleLbl="parChTrans1D3" presStyleIdx="1" presStyleCnt="8"/>
      <dgm:spPr/>
      <dgm:t>
        <a:bodyPr/>
        <a:lstStyle/>
        <a:p>
          <a:endParaRPr lang="pt-BR"/>
        </a:p>
      </dgm:t>
    </dgm:pt>
    <dgm:pt modelId="{6483D305-66B2-44F0-9620-C1FB9C419223}" type="pres">
      <dgm:prSet presAssocID="{8CDCDE1A-6A4B-4811-9029-67B060F7DB7B}" presName="root2" presStyleCnt="0"/>
      <dgm:spPr/>
      <dgm:t>
        <a:bodyPr/>
        <a:lstStyle/>
        <a:p>
          <a:endParaRPr lang="pt-BR"/>
        </a:p>
      </dgm:t>
    </dgm:pt>
    <dgm:pt modelId="{7E3711CF-D628-4336-B68C-7E00F4131872}" type="pres">
      <dgm:prSet presAssocID="{8CDCDE1A-6A4B-4811-9029-67B060F7DB7B}" presName="LevelTwoTextNode" presStyleLbl="node3" presStyleIdx="1" presStyleCnt="8" custScaleX="677030" custLinFactX="85263" custLinFactNeighborX="100000" custLinFactNeighborY="-4842">
        <dgm:presLayoutVars>
          <dgm:chPref val="3"/>
        </dgm:presLayoutVars>
      </dgm:prSet>
      <dgm:spPr/>
      <dgm:t>
        <a:bodyPr/>
        <a:lstStyle/>
        <a:p>
          <a:endParaRPr lang="pt-BR"/>
        </a:p>
      </dgm:t>
    </dgm:pt>
    <dgm:pt modelId="{845B2316-CA9B-4FEE-B7E7-625B89538BA9}" type="pres">
      <dgm:prSet presAssocID="{8CDCDE1A-6A4B-4811-9029-67B060F7DB7B}" presName="level3hierChild" presStyleCnt="0"/>
      <dgm:spPr/>
      <dgm:t>
        <a:bodyPr/>
        <a:lstStyle/>
        <a:p>
          <a:endParaRPr lang="pt-BR"/>
        </a:p>
      </dgm:t>
    </dgm:pt>
    <dgm:pt modelId="{6262B866-7B9E-4707-A3EE-661F6A1358A8}" type="pres">
      <dgm:prSet presAssocID="{67DB8212-B579-4C73-B12E-0ECA5DC47199}" presName="conn2-1" presStyleLbl="parChTrans1D3" presStyleIdx="2" presStyleCnt="8"/>
      <dgm:spPr/>
      <dgm:t>
        <a:bodyPr/>
        <a:lstStyle/>
        <a:p>
          <a:endParaRPr lang="pt-BR"/>
        </a:p>
      </dgm:t>
    </dgm:pt>
    <dgm:pt modelId="{A9320594-7958-483A-95BA-225AF8C410E5}" type="pres">
      <dgm:prSet presAssocID="{67DB8212-B579-4C73-B12E-0ECA5DC47199}" presName="connTx" presStyleLbl="parChTrans1D3" presStyleIdx="2" presStyleCnt="8"/>
      <dgm:spPr/>
      <dgm:t>
        <a:bodyPr/>
        <a:lstStyle/>
        <a:p>
          <a:endParaRPr lang="pt-BR"/>
        </a:p>
      </dgm:t>
    </dgm:pt>
    <dgm:pt modelId="{B9B53BD3-92AF-47D9-8E5B-36B73DEF0844}" type="pres">
      <dgm:prSet presAssocID="{AE104EC5-D5B7-4FFB-9C42-E865823544D5}" presName="root2" presStyleCnt="0"/>
      <dgm:spPr/>
      <dgm:t>
        <a:bodyPr/>
        <a:lstStyle/>
        <a:p>
          <a:endParaRPr lang="pt-BR"/>
        </a:p>
      </dgm:t>
    </dgm:pt>
    <dgm:pt modelId="{AFBE933F-5AD5-4BA1-8C00-4E007D17C8A9}" type="pres">
      <dgm:prSet presAssocID="{AE104EC5-D5B7-4FFB-9C42-E865823544D5}" presName="LevelTwoTextNode" presStyleLbl="node3" presStyleIdx="2" presStyleCnt="8" custScaleX="677030" custLinFactX="85263" custLinFactNeighborX="100000" custLinFactNeighborY="-4842">
        <dgm:presLayoutVars>
          <dgm:chPref val="3"/>
        </dgm:presLayoutVars>
      </dgm:prSet>
      <dgm:spPr/>
      <dgm:t>
        <a:bodyPr/>
        <a:lstStyle/>
        <a:p>
          <a:endParaRPr lang="pt-BR"/>
        </a:p>
      </dgm:t>
    </dgm:pt>
    <dgm:pt modelId="{AAB62A38-479C-44AD-B6BD-1A6B1B1E5122}" type="pres">
      <dgm:prSet presAssocID="{AE104EC5-D5B7-4FFB-9C42-E865823544D5}" presName="level3hierChild" presStyleCnt="0"/>
      <dgm:spPr/>
      <dgm:t>
        <a:bodyPr/>
        <a:lstStyle/>
        <a:p>
          <a:endParaRPr lang="pt-BR"/>
        </a:p>
      </dgm:t>
    </dgm:pt>
    <dgm:pt modelId="{264AE8B9-6969-4CAB-8F56-8BB21584E28B}" type="pres">
      <dgm:prSet presAssocID="{B60479FD-B914-4ED0-8514-32BE3B712DB4}" presName="conn2-1" presStyleLbl="parChTrans1D3" presStyleIdx="3" presStyleCnt="8"/>
      <dgm:spPr/>
      <dgm:t>
        <a:bodyPr/>
        <a:lstStyle/>
        <a:p>
          <a:endParaRPr lang="pt-BR"/>
        </a:p>
      </dgm:t>
    </dgm:pt>
    <dgm:pt modelId="{BECE5B5E-61AD-49F3-A7C3-387FF53F1D1F}" type="pres">
      <dgm:prSet presAssocID="{B60479FD-B914-4ED0-8514-32BE3B712DB4}" presName="connTx" presStyleLbl="parChTrans1D3" presStyleIdx="3" presStyleCnt="8"/>
      <dgm:spPr/>
      <dgm:t>
        <a:bodyPr/>
        <a:lstStyle/>
        <a:p>
          <a:endParaRPr lang="pt-BR"/>
        </a:p>
      </dgm:t>
    </dgm:pt>
    <dgm:pt modelId="{65C33CF2-850A-485D-8B56-38F7A2AEB750}" type="pres">
      <dgm:prSet presAssocID="{0BE7ABA7-CE8D-4CC4-B1E4-010EE3136E3F}" presName="root2" presStyleCnt="0"/>
      <dgm:spPr/>
      <dgm:t>
        <a:bodyPr/>
        <a:lstStyle/>
        <a:p>
          <a:endParaRPr lang="pt-BR"/>
        </a:p>
      </dgm:t>
    </dgm:pt>
    <dgm:pt modelId="{BF7F9B94-DD20-4055-96E0-35BD47F368B2}" type="pres">
      <dgm:prSet presAssocID="{0BE7ABA7-CE8D-4CC4-B1E4-010EE3136E3F}" presName="LevelTwoTextNode" presStyleLbl="node3" presStyleIdx="3" presStyleCnt="8" custScaleX="677030" custLinFactX="85263" custLinFactNeighborX="100000" custLinFactNeighborY="-4842">
        <dgm:presLayoutVars>
          <dgm:chPref val="3"/>
        </dgm:presLayoutVars>
      </dgm:prSet>
      <dgm:spPr/>
      <dgm:t>
        <a:bodyPr/>
        <a:lstStyle/>
        <a:p>
          <a:endParaRPr lang="pt-BR"/>
        </a:p>
      </dgm:t>
    </dgm:pt>
    <dgm:pt modelId="{82DBCB17-CD9F-4B95-8A77-D519A4DE46FF}" type="pres">
      <dgm:prSet presAssocID="{0BE7ABA7-CE8D-4CC4-B1E4-010EE3136E3F}" presName="level3hierChild" presStyleCnt="0"/>
      <dgm:spPr/>
      <dgm:t>
        <a:bodyPr/>
        <a:lstStyle/>
        <a:p>
          <a:endParaRPr lang="pt-BR"/>
        </a:p>
      </dgm:t>
    </dgm:pt>
    <dgm:pt modelId="{B5381506-7E33-43EB-9D8B-6DEC41DFE2C0}" type="pres">
      <dgm:prSet presAssocID="{8E731C15-22E2-4B43-83E9-4790B980AF7F}" presName="conn2-1" presStyleLbl="parChTrans1D3" presStyleIdx="4" presStyleCnt="8"/>
      <dgm:spPr/>
      <dgm:t>
        <a:bodyPr/>
        <a:lstStyle/>
        <a:p>
          <a:endParaRPr lang="pt-BR"/>
        </a:p>
      </dgm:t>
    </dgm:pt>
    <dgm:pt modelId="{F58C0191-15B5-40E8-862E-FCC5CDE4DCF1}" type="pres">
      <dgm:prSet presAssocID="{8E731C15-22E2-4B43-83E9-4790B980AF7F}" presName="connTx" presStyleLbl="parChTrans1D3" presStyleIdx="4" presStyleCnt="8"/>
      <dgm:spPr/>
      <dgm:t>
        <a:bodyPr/>
        <a:lstStyle/>
        <a:p>
          <a:endParaRPr lang="pt-BR"/>
        </a:p>
      </dgm:t>
    </dgm:pt>
    <dgm:pt modelId="{9CFA564D-BDC0-4CD8-9154-C4965EBB15F5}" type="pres">
      <dgm:prSet presAssocID="{855994DD-99C1-4BF0-AFFF-4617A18BFC63}" presName="root2" presStyleCnt="0"/>
      <dgm:spPr/>
      <dgm:t>
        <a:bodyPr/>
        <a:lstStyle/>
        <a:p>
          <a:endParaRPr lang="pt-BR"/>
        </a:p>
      </dgm:t>
    </dgm:pt>
    <dgm:pt modelId="{3F630EA8-DF77-42DA-956C-9045BBB1F913}" type="pres">
      <dgm:prSet presAssocID="{855994DD-99C1-4BF0-AFFF-4617A18BFC63}" presName="LevelTwoTextNode" presStyleLbl="node3" presStyleIdx="4" presStyleCnt="8" custScaleX="677030" custLinFactX="85263" custLinFactNeighborX="100000" custLinFactNeighborY="-4842">
        <dgm:presLayoutVars>
          <dgm:chPref val="3"/>
        </dgm:presLayoutVars>
      </dgm:prSet>
      <dgm:spPr/>
      <dgm:t>
        <a:bodyPr/>
        <a:lstStyle/>
        <a:p>
          <a:endParaRPr lang="pt-BR"/>
        </a:p>
      </dgm:t>
    </dgm:pt>
    <dgm:pt modelId="{03B20430-FD9A-4807-BA33-2B23F9A6779B}" type="pres">
      <dgm:prSet presAssocID="{855994DD-99C1-4BF0-AFFF-4617A18BFC63}" presName="level3hierChild" presStyleCnt="0"/>
      <dgm:spPr/>
      <dgm:t>
        <a:bodyPr/>
        <a:lstStyle/>
        <a:p>
          <a:endParaRPr lang="pt-BR"/>
        </a:p>
      </dgm:t>
    </dgm:pt>
    <dgm:pt modelId="{F831114A-4B42-4C9E-A224-E5785C03125D}" type="pres">
      <dgm:prSet presAssocID="{EBE2E64B-C2A7-4878-95DE-AFD88F7BA5FC}" presName="conn2-1" presStyleLbl="parChTrans1D3" presStyleIdx="5" presStyleCnt="8"/>
      <dgm:spPr/>
      <dgm:t>
        <a:bodyPr/>
        <a:lstStyle/>
        <a:p>
          <a:endParaRPr lang="pt-BR"/>
        </a:p>
      </dgm:t>
    </dgm:pt>
    <dgm:pt modelId="{AF74A339-D07E-45DC-A89D-76D045E9DDAB}" type="pres">
      <dgm:prSet presAssocID="{EBE2E64B-C2A7-4878-95DE-AFD88F7BA5FC}" presName="connTx" presStyleLbl="parChTrans1D3" presStyleIdx="5" presStyleCnt="8"/>
      <dgm:spPr/>
      <dgm:t>
        <a:bodyPr/>
        <a:lstStyle/>
        <a:p>
          <a:endParaRPr lang="pt-BR"/>
        </a:p>
      </dgm:t>
    </dgm:pt>
    <dgm:pt modelId="{A764D067-2512-41F1-B4DC-80CCEEFD4534}" type="pres">
      <dgm:prSet presAssocID="{C19F6BD3-F880-4EE1-A67C-F4AF2D32C4BB}" presName="root2" presStyleCnt="0"/>
      <dgm:spPr/>
      <dgm:t>
        <a:bodyPr/>
        <a:lstStyle/>
        <a:p>
          <a:endParaRPr lang="pt-BR"/>
        </a:p>
      </dgm:t>
    </dgm:pt>
    <dgm:pt modelId="{8C929576-B708-4DA9-BA7B-F4C4F1550EC6}" type="pres">
      <dgm:prSet presAssocID="{C19F6BD3-F880-4EE1-A67C-F4AF2D32C4BB}" presName="LevelTwoTextNode" presStyleLbl="node3" presStyleIdx="5" presStyleCnt="8" custScaleX="677030" custLinFactX="85263" custLinFactNeighborX="100000" custLinFactNeighborY="-4842">
        <dgm:presLayoutVars>
          <dgm:chPref val="3"/>
        </dgm:presLayoutVars>
      </dgm:prSet>
      <dgm:spPr/>
      <dgm:t>
        <a:bodyPr/>
        <a:lstStyle/>
        <a:p>
          <a:endParaRPr lang="pt-BR"/>
        </a:p>
      </dgm:t>
    </dgm:pt>
    <dgm:pt modelId="{CF690DEA-5ED0-49FF-8D8F-C664D0268988}" type="pres">
      <dgm:prSet presAssocID="{C19F6BD3-F880-4EE1-A67C-F4AF2D32C4BB}" presName="level3hierChild" presStyleCnt="0"/>
      <dgm:spPr/>
      <dgm:t>
        <a:bodyPr/>
        <a:lstStyle/>
        <a:p>
          <a:endParaRPr lang="pt-BR"/>
        </a:p>
      </dgm:t>
    </dgm:pt>
    <dgm:pt modelId="{54D2F4DD-1079-4CD8-A271-30961C976D69}" type="pres">
      <dgm:prSet presAssocID="{50DE8FC7-2A46-4360-8EC0-98CFB6CF69DC}" presName="conn2-1" presStyleLbl="parChTrans1D3" presStyleIdx="6" presStyleCnt="8"/>
      <dgm:spPr/>
      <dgm:t>
        <a:bodyPr/>
        <a:lstStyle/>
        <a:p>
          <a:endParaRPr lang="pt-BR"/>
        </a:p>
      </dgm:t>
    </dgm:pt>
    <dgm:pt modelId="{20AB3CA6-EC2E-4143-8898-686B102A27ED}" type="pres">
      <dgm:prSet presAssocID="{50DE8FC7-2A46-4360-8EC0-98CFB6CF69DC}" presName="connTx" presStyleLbl="parChTrans1D3" presStyleIdx="6" presStyleCnt="8"/>
      <dgm:spPr/>
      <dgm:t>
        <a:bodyPr/>
        <a:lstStyle/>
        <a:p>
          <a:endParaRPr lang="pt-BR"/>
        </a:p>
      </dgm:t>
    </dgm:pt>
    <dgm:pt modelId="{50464CB2-A237-4817-8C84-7260D2E1CCB0}" type="pres">
      <dgm:prSet presAssocID="{985AAC7B-F782-427D-B589-E88D9948BC35}" presName="root2" presStyleCnt="0"/>
      <dgm:spPr/>
      <dgm:t>
        <a:bodyPr/>
        <a:lstStyle/>
        <a:p>
          <a:endParaRPr lang="pt-BR"/>
        </a:p>
      </dgm:t>
    </dgm:pt>
    <dgm:pt modelId="{15B532B7-901A-45CA-B816-AB0FA65B6A94}" type="pres">
      <dgm:prSet presAssocID="{985AAC7B-F782-427D-B589-E88D9948BC35}" presName="LevelTwoTextNode" presStyleLbl="node3" presStyleIdx="6" presStyleCnt="8" custScaleX="677030" custLinFactX="85263" custLinFactNeighborX="100000" custLinFactNeighborY="-4842">
        <dgm:presLayoutVars>
          <dgm:chPref val="3"/>
        </dgm:presLayoutVars>
      </dgm:prSet>
      <dgm:spPr/>
      <dgm:t>
        <a:bodyPr/>
        <a:lstStyle/>
        <a:p>
          <a:endParaRPr lang="pt-BR"/>
        </a:p>
      </dgm:t>
    </dgm:pt>
    <dgm:pt modelId="{0C3D94C4-6919-4632-8B7E-87C9A60EFFF8}" type="pres">
      <dgm:prSet presAssocID="{985AAC7B-F782-427D-B589-E88D9948BC35}" presName="level3hierChild" presStyleCnt="0"/>
      <dgm:spPr/>
      <dgm:t>
        <a:bodyPr/>
        <a:lstStyle/>
        <a:p>
          <a:endParaRPr lang="pt-BR"/>
        </a:p>
      </dgm:t>
    </dgm:pt>
    <dgm:pt modelId="{A8DBC406-8E10-4341-BCE7-49A84B03A537}" type="pres">
      <dgm:prSet presAssocID="{8DFBEA33-DE8C-480D-9C9C-13158F1AC7C9}" presName="conn2-1" presStyleLbl="parChTrans1D3" presStyleIdx="7" presStyleCnt="8"/>
      <dgm:spPr/>
      <dgm:t>
        <a:bodyPr/>
        <a:lstStyle/>
        <a:p>
          <a:endParaRPr lang="pt-BR"/>
        </a:p>
      </dgm:t>
    </dgm:pt>
    <dgm:pt modelId="{176EF9E1-3F09-4063-A7E3-F0410CB7BC27}" type="pres">
      <dgm:prSet presAssocID="{8DFBEA33-DE8C-480D-9C9C-13158F1AC7C9}" presName="connTx" presStyleLbl="parChTrans1D3" presStyleIdx="7" presStyleCnt="8"/>
      <dgm:spPr/>
      <dgm:t>
        <a:bodyPr/>
        <a:lstStyle/>
        <a:p>
          <a:endParaRPr lang="pt-BR"/>
        </a:p>
      </dgm:t>
    </dgm:pt>
    <dgm:pt modelId="{511AFCF6-CF10-48B8-9842-D4685D12B6CE}" type="pres">
      <dgm:prSet presAssocID="{CECE7C62-468A-4B8E-BA4B-FDC00CF3BAB5}" presName="root2" presStyleCnt="0"/>
      <dgm:spPr/>
      <dgm:t>
        <a:bodyPr/>
        <a:lstStyle/>
        <a:p>
          <a:endParaRPr lang="pt-BR"/>
        </a:p>
      </dgm:t>
    </dgm:pt>
    <dgm:pt modelId="{C354A6A6-8C56-494F-A3EE-2514D94BCB43}" type="pres">
      <dgm:prSet presAssocID="{CECE7C62-468A-4B8E-BA4B-FDC00CF3BAB5}" presName="LevelTwoTextNode" presStyleLbl="node3" presStyleIdx="7" presStyleCnt="8" custScaleX="677030" custLinFactX="63260" custLinFactNeighborX="100000" custLinFactNeighborY="-8375">
        <dgm:presLayoutVars>
          <dgm:chPref val="3"/>
        </dgm:presLayoutVars>
      </dgm:prSet>
      <dgm:spPr/>
      <dgm:t>
        <a:bodyPr/>
        <a:lstStyle/>
        <a:p>
          <a:endParaRPr lang="pt-BR"/>
        </a:p>
      </dgm:t>
    </dgm:pt>
    <dgm:pt modelId="{15C8965B-9FA7-4973-83DF-ADD10F2D8EFA}" type="pres">
      <dgm:prSet presAssocID="{CECE7C62-468A-4B8E-BA4B-FDC00CF3BAB5}" presName="level3hierChild" presStyleCnt="0"/>
      <dgm:spPr/>
      <dgm:t>
        <a:bodyPr/>
        <a:lstStyle/>
        <a:p>
          <a:endParaRPr lang="pt-BR"/>
        </a:p>
      </dgm:t>
    </dgm:pt>
  </dgm:ptLst>
  <dgm:cxnLst>
    <dgm:cxn modelId="{0F7D67B6-C54E-44F6-9756-AD7635365A59}" type="presOf" srcId="{985AAC7B-F782-427D-B589-E88D9948BC35}" destId="{15B532B7-901A-45CA-B816-AB0FA65B6A94}" srcOrd="0" destOrd="0" presId="urn:microsoft.com/office/officeart/2005/8/layout/hierarchy2"/>
    <dgm:cxn modelId="{4F3D28EE-7D68-4203-B691-1CA52CAD9D0E}" type="presOf" srcId="{50DE8FC7-2A46-4360-8EC0-98CFB6CF69DC}" destId="{54D2F4DD-1079-4CD8-A271-30961C976D69}" srcOrd="0" destOrd="0" presId="urn:microsoft.com/office/officeart/2005/8/layout/hierarchy2"/>
    <dgm:cxn modelId="{159D421B-D5E5-4F8C-BFA0-BD33049B7F40}" type="presOf" srcId="{8E731C15-22E2-4B43-83E9-4790B980AF7F}" destId="{B5381506-7E33-43EB-9D8B-6DEC41DFE2C0}" srcOrd="0" destOrd="0" presId="urn:microsoft.com/office/officeart/2005/8/layout/hierarchy2"/>
    <dgm:cxn modelId="{840E38DA-D035-46D1-B83D-4E2AF063DFDE}" type="presOf" srcId="{67DB8212-B579-4C73-B12E-0ECA5DC47199}" destId="{6262B866-7B9E-4707-A3EE-661F6A1358A8}" srcOrd="0" destOrd="0" presId="urn:microsoft.com/office/officeart/2005/8/layout/hierarchy2"/>
    <dgm:cxn modelId="{76E1AED8-4539-4352-BAFC-48F1A6211CDE}" type="presOf" srcId="{CECE7C62-468A-4B8E-BA4B-FDC00CF3BAB5}" destId="{C354A6A6-8C56-494F-A3EE-2514D94BCB43}" srcOrd="0" destOrd="0" presId="urn:microsoft.com/office/officeart/2005/8/layout/hierarchy2"/>
    <dgm:cxn modelId="{D68B7626-2D03-4C56-81CE-73F597FD6BD6}" type="presOf" srcId="{FA0788C4-BC70-4DEB-BAE1-3EB2278FAB99}" destId="{AA9EA9A0-1408-42B2-9120-32648244B61A}" srcOrd="0" destOrd="0" presId="urn:microsoft.com/office/officeart/2005/8/layout/hierarchy2"/>
    <dgm:cxn modelId="{B75A29E6-4CED-43E3-ABF2-7D8B713897E5}" type="presOf" srcId="{204757A6-75ED-4A06-8262-F3710EBB7B9D}" destId="{703BF866-B703-4DC8-AEEB-DB01A42D2A18}" srcOrd="1" destOrd="0" presId="urn:microsoft.com/office/officeart/2005/8/layout/hierarchy2"/>
    <dgm:cxn modelId="{DE55123D-58AD-4B1F-A5D0-3947BA14EC4C}" srcId="{6F851459-6908-4290-8AD2-3D5AC4152CA3}" destId="{855994DD-99C1-4BF0-AFFF-4617A18BFC63}" srcOrd="4" destOrd="0" parTransId="{8E731C15-22E2-4B43-83E9-4790B980AF7F}" sibTransId="{F94C04BC-EEFB-4037-82C8-914F13D8D04E}"/>
    <dgm:cxn modelId="{0FEB6DE0-89BD-4011-BB25-420E7B1142B3}" type="presOf" srcId="{8DFBEA33-DE8C-480D-9C9C-13158F1AC7C9}" destId="{176EF9E1-3F09-4063-A7E3-F0410CB7BC27}" srcOrd="1" destOrd="0" presId="urn:microsoft.com/office/officeart/2005/8/layout/hierarchy2"/>
    <dgm:cxn modelId="{E9C618C0-7F20-4DBB-A0E3-DC7BCB2F9F25}" type="presOf" srcId="{8CDCDE1A-6A4B-4811-9029-67B060F7DB7B}" destId="{7E3711CF-D628-4336-B68C-7E00F4131872}" srcOrd="0" destOrd="0" presId="urn:microsoft.com/office/officeart/2005/8/layout/hierarchy2"/>
    <dgm:cxn modelId="{DD2ADDEF-BFE4-4BA9-83B1-BD1E37E98940}" type="presOf" srcId="{B60479FD-B914-4ED0-8514-32BE3B712DB4}" destId="{264AE8B9-6969-4CAB-8F56-8BB21584E28B}" srcOrd="0" destOrd="0" presId="urn:microsoft.com/office/officeart/2005/8/layout/hierarchy2"/>
    <dgm:cxn modelId="{B7F1FA5A-C407-4A45-8534-7A1053120098}" type="presOf" srcId="{8DFBEA33-DE8C-480D-9C9C-13158F1AC7C9}" destId="{A8DBC406-8E10-4341-BCE7-49A84B03A537}" srcOrd="0" destOrd="0" presId="urn:microsoft.com/office/officeart/2005/8/layout/hierarchy2"/>
    <dgm:cxn modelId="{AF399CA3-B8FA-41F2-B81B-3471C2573B67}" type="presOf" srcId="{B4F1A978-BCEF-4A9B-A93F-86C393A01B9D}" destId="{0C0E52F3-5E8F-47ED-856C-0F032FE0BEF7}" srcOrd="0" destOrd="0" presId="urn:microsoft.com/office/officeart/2005/8/layout/hierarchy2"/>
    <dgm:cxn modelId="{906D61E7-DF66-4C73-BAF5-477AA6CC40F1}" type="presOf" srcId="{67DB8212-B579-4C73-B12E-0ECA5DC47199}" destId="{A9320594-7958-483A-95BA-225AF8C410E5}" srcOrd="1" destOrd="0" presId="urn:microsoft.com/office/officeart/2005/8/layout/hierarchy2"/>
    <dgm:cxn modelId="{E2680214-98E0-4C53-85F5-F5F5B932BDAA}" srcId="{FA0788C4-BC70-4DEB-BAE1-3EB2278FAB99}" destId="{BD60A26C-72EA-4686-9A42-65AD3B9739AB}" srcOrd="0" destOrd="0" parTransId="{A50BEF92-052A-4D5E-B908-04FC710F57E8}" sibTransId="{73487C62-08DA-47B1-B568-11E2BE6A7840}"/>
    <dgm:cxn modelId="{FD5B41B4-F9FC-40CA-A445-FE545EB20544}" type="presOf" srcId="{BD60A26C-72EA-4686-9A42-65AD3B9739AB}" destId="{8C67A080-FE62-4F8D-8A99-F41883FE17EE}" srcOrd="0" destOrd="0" presId="urn:microsoft.com/office/officeart/2005/8/layout/hierarchy2"/>
    <dgm:cxn modelId="{ADD863A3-2A44-4809-8C57-18A1ABEC5528}" type="presOf" srcId="{204757A6-75ED-4A06-8262-F3710EBB7B9D}" destId="{AA24B462-BAB8-479E-95E0-B9CC93D36038}" srcOrd="0" destOrd="0" presId="urn:microsoft.com/office/officeart/2005/8/layout/hierarchy2"/>
    <dgm:cxn modelId="{D4D7E994-C3D7-453E-8241-6442E637F5ED}" type="presOf" srcId="{AE104EC5-D5B7-4FFB-9C42-E865823544D5}" destId="{AFBE933F-5AD5-4BA1-8C00-4E007D17C8A9}" srcOrd="0" destOrd="0" presId="urn:microsoft.com/office/officeart/2005/8/layout/hierarchy2"/>
    <dgm:cxn modelId="{C1EEBBE3-624C-4F5E-8561-A5879FEF74BD}" srcId="{BD60A26C-72EA-4686-9A42-65AD3B9739AB}" destId="{6F851459-6908-4290-8AD2-3D5AC4152CA3}" srcOrd="0" destOrd="0" parTransId="{87736DBB-B391-4BB0-AFA4-A078042883E3}" sibTransId="{DDF1A208-9BFC-4252-8CD4-D10782C42316}"/>
    <dgm:cxn modelId="{639C10BD-4399-46BE-BF75-BB18850DFE80}" srcId="{6F851459-6908-4290-8AD2-3D5AC4152CA3}" destId="{B4F1A978-BCEF-4A9B-A93F-86C393A01B9D}" srcOrd="0" destOrd="0" parTransId="{7BEB25EA-9435-48A8-8684-785A0E45C51F}" sibTransId="{6E88334A-43F4-4983-A3EC-2EADB306B6E3}"/>
    <dgm:cxn modelId="{04A0AB71-08B9-400E-ADDE-7CB588E3915D}" srcId="{6F851459-6908-4290-8AD2-3D5AC4152CA3}" destId="{8CDCDE1A-6A4B-4811-9029-67B060F7DB7B}" srcOrd="1" destOrd="0" parTransId="{204757A6-75ED-4A06-8262-F3710EBB7B9D}" sibTransId="{B862B142-0233-4EC3-8AE5-B4366DCE6033}"/>
    <dgm:cxn modelId="{E69CF142-B025-4509-A43E-6A79DB286E67}" srcId="{6F851459-6908-4290-8AD2-3D5AC4152CA3}" destId="{C19F6BD3-F880-4EE1-A67C-F4AF2D32C4BB}" srcOrd="5" destOrd="0" parTransId="{EBE2E64B-C2A7-4878-95DE-AFD88F7BA5FC}" sibTransId="{845F39CC-C94A-45F6-A799-5585FF8A2A34}"/>
    <dgm:cxn modelId="{46699C3D-967C-497F-BF79-EF2A243B40A9}" type="presOf" srcId="{6F851459-6908-4290-8AD2-3D5AC4152CA3}" destId="{21DC8A79-3BCE-4C9F-8DCE-048AC929749F}" srcOrd="0" destOrd="0" presId="urn:microsoft.com/office/officeart/2005/8/layout/hierarchy2"/>
    <dgm:cxn modelId="{A909F404-D8A0-4E06-A5EA-1C3A98D1C300}" type="presOf" srcId="{EBE2E64B-C2A7-4878-95DE-AFD88F7BA5FC}" destId="{AF74A339-D07E-45DC-A89D-76D045E9DDAB}" srcOrd="1" destOrd="0" presId="urn:microsoft.com/office/officeart/2005/8/layout/hierarchy2"/>
    <dgm:cxn modelId="{CE9E381C-2D0A-43F1-99E7-043E1C4C9B5E}" type="presOf" srcId="{EBE2E64B-C2A7-4878-95DE-AFD88F7BA5FC}" destId="{F831114A-4B42-4C9E-A224-E5785C03125D}" srcOrd="0" destOrd="0" presId="urn:microsoft.com/office/officeart/2005/8/layout/hierarchy2"/>
    <dgm:cxn modelId="{D29FE6CD-B212-4DFF-905B-792BB6F32F0D}" type="presOf" srcId="{C19F6BD3-F880-4EE1-A67C-F4AF2D32C4BB}" destId="{8C929576-B708-4DA9-BA7B-F4C4F1550EC6}" srcOrd="0" destOrd="0" presId="urn:microsoft.com/office/officeart/2005/8/layout/hierarchy2"/>
    <dgm:cxn modelId="{0156AC0B-FBAC-413B-A850-1842ABF965AC}" type="presOf" srcId="{50DE8FC7-2A46-4360-8EC0-98CFB6CF69DC}" destId="{20AB3CA6-EC2E-4143-8898-686B102A27ED}" srcOrd="1" destOrd="0" presId="urn:microsoft.com/office/officeart/2005/8/layout/hierarchy2"/>
    <dgm:cxn modelId="{895FAE70-00DF-4952-A8CE-AC678FF08DF7}" type="presOf" srcId="{0BE7ABA7-CE8D-4CC4-B1E4-010EE3136E3F}" destId="{BF7F9B94-DD20-4055-96E0-35BD47F368B2}" srcOrd="0" destOrd="0" presId="urn:microsoft.com/office/officeart/2005/8/layout/hierarchy2"/>
    <dgm:cxn modelId="{2A675F85-D426-486D-8460-EEC08EEB35CB}" type="presOf" srcId="{7BEB25EA-9435-48A8-8684-785A0E45C51F}" destId="{8BA2661D-36F7-4204-9F78-B5C683168F6F}" srcOrd="0" destOrd="0" presId="urn:microsoft.com/office/officeart/2005/8/layout/hierarchy2"/>
    <dgm:cxn modelId="{5049A97B-7046-4706-8FEE-9417195F6750}" type="presOf" srcId="{87736DBB-B391-4BB0-AFA4-A078042883E3}" destId="{05F80512-9A33-42D4-AF81-755104290E56}" srcOrd="0" destOrd="0" presId="urn:microsoft.com/office/officeart/2005/8/layout/hierarchy2"/>
    <dgm:cxn modelId="{E027D1BF-AD82-40F5-BF47-496E9E6859AB}" srcId="{6F851459-6908-4290-8AD2-3D5AC4152CA3}" destId="{CECE7C62-468A-4B8E-BA4B-FDC00CF3BAB5}" srcOrd="7" destOrd="0" parTransId="{8DFBEA33-DE8C-480D-9C9C-13158F1AC7C9}" sibTransId="{CA978E3C-5F33-431B-A2D3-11C531E02BA4}"/>
    <dgm:cxn modelId="{E38D1D46-8848-44D2-9B56-8148915FC074}" type="presOf" srcId="{855994DD-99C1-4BF0-AFFF-4617A18BFC63}" destId="{3F630EA8-DF77-42DA-956C-9045BBB1F913}" srcOrd="0" destOrd="0" presId="urn:microsoft.com/office/officeart/2005/8/layout/hierarchy2"/>
    <dgm:cxn modelId="{4E9B0B80-78E1-462F-A6DE-AE5BD214D0B6}" type="presOf" srcId="{87736DBB-B391-4BB0-AFA4-A078042883E3}" destId="{35661F8C-B035-4194-9656-91210CB59E22}" srcOrd="1" destOrd="0" presId="urn:microsoft.com/office/officeart/2005/8/layout/hierarchy2"/>
    <dgm:cxn modelId="{FE2FC161-6C84-4A39-8B03-427F74B45818}" type="presOf" srcId="{7BEB25EA-9435-48A8-8684-785A0E45C51F}" destId="{767904DC-4D8D-4718-816D-B8CD79F300E3}" srcOrd="1" destOrd="0" presId="urn:microsoft.com/office/officeart/2005/8/layout/hierarchy2"/>
    <dgm:cxn modelId="{3BDA8F43-F102-45D0-9A03-3EC9818A0E1B}" srcId="{6F851459-6908-4290-8AD2-3D5AC4152CA3}" destId="{0BE7ABA7-CE8D-4CC4-B1E4-010EE3136E3F}" srcOrd="3" destOrd="0" parTransId="{B60479FD-B914-4ED0-8514-32BE3B712DB4}" sibTransId="{7FEE15D8-D2EC-4F90-94D6-B0466A102B96}"/>
    <dgm:cxn modelId="{3DA63F34-BDC0-43B4-9A28-412432F85B32}" srcId="{6F851459-6908-4290-8AD2-3D5AC4152CA3}" destId="{985AAC7B-F782-427D-B589-E88D9948BC35}" srcOrd="6" destOrd="0" parTransId="{50DE8FC7-2A46-4360-8EC0-98CFB6CF69DC}" sibTransId="{4D6CC975-1C08-4A80-8752-E1741EED568E}"/>
    <dgm:cxn modelId="{C2DAE880-7FC7-4146-B81B-1AB3F7E3126C}" type="presOf" srcId="{B60479FD-B914-4ED0-8514-32BE3B712DB4}" destId="{BECE5B5E-61AD-49F3-A7C3-387FF53F1D1F}" srcOrd="1" destOrd="0" presId="urn:microsoft.com/office/officeart/2005/8/layout/hierarchy2"/>
    <dgm:cxn modelId="{84563BBB-A3EE-4D50-96C6-240B2AAEC366}" srcId="{6F851459-6908-4290-8AD2-3D5AC4152CA3}" destId="{AE104EC5-D5B7-4FFB-9C42-E865823544D5}" srcOrd="2" destOrd="0" parTransId="{67DB8212-B579-4C73-B12E-0ECA5DC47199}" sibTransId="{4129E137-6C0A-4E46-B604-83B7BF7805FD}"/>
    <dgm:cxn modelId="{181366C6-294A-488C-B7C7-783D47E48E8C}" type="presOf" srcId="{8E731C15-22E2-4B43-83E9-4790B980AF7F}" destId="{F58C0191-15B5-40E8-862E-FCC5CDE4DCF1}" srcOrd="1" destOrd="0" presId="urn:microsoft.com/office/officeart/2005/8/layout/hierarchy2"/>
    <dgm:cxn modelId="{F3EF209A-000F-449C-8237-ED02975D96E4}" type="presParOf" srcId="{AA9EA9A0-1408-42B2-9120-32648244B61A}" destId="{94D5DD19-3205-4E8D-B51D-58038357EF09}" srcOrd="0" destOrd="0" presId="urn:microsoft.com/office/officeart/2005/8/layout/hierarchy2"/>
    <dgm:cxn modelId="{18A18670-E84F-4392-B977-1FB710AC5C20}" type="presParOf" srcId="{94D5DD19-3205-4E8D-B51D-58038357EF09}" destId="{8C67A080-FE62-4F8D-8A99-F41883FE17EE}" srcOrd="0" destOrd="0" presId="urn:microsoft.com/office/officeart/2005/8/layout/hierarchy2"/>
    <dgm:cxn modelId="{A503744C-464C-4F6C-9DDC-6037667EBA55}" type="presParOf" srcId="{94D5DD19-3205-4E8D-B51D-58038357EF09}" destId="{4539C6A9-9010-451A-B18E-E1432013F807}" srcOrd="1" destOrd="0" presId="urn:microsoft.com/office/officeart/2005/8/layout/hierarchy2"/>
    <dgm:cxn modelId="{EECF6CA7-273E-4C4D-863B-C026FF14B5D3}" type="presParOf" srcId="{4539C6A9-9010-451A-B18E-E1432013F807}" destId="{05F80512-9A33-42D4-AF81-755104290E56}" srcOrd="0" destOrd="0" presId="urn:microsoft.com/office/officeart/2005/8/layout/hierarchy2"/>
    <dgm:cxn modelId="{AA339DD7-33F6-4DF1-9512-A8546EB4E8B2}" type="presParOf" srcId="{05F80512-9A33-42D4-AF81-755104290E56}" destId="{35661F8C-B035-4194-9656-91210CB59E22}" srcOrd="0" destOrd="0" presId="urn:microsoft.com/office/officeart/2005/8/layout/hierarchy2"/>
    <dgm:cxn modelId="{42F767B4-4438-45E2-8A04-B7CE10857017}" type="presParOf" srcId="{4539C6A9-9010-451A-B18E-E1432013F807}" destId="{D264253E-2A4E-4EBC-9F23-45F71049D896}" srcOrd="1" destOrd="0" presId="urn:microsoft.com/office/officeart/2005/8/layout/hierarchy2"/>
    <dgm:cxn modelId="{10FAF5DD-7C82-4F1B-B57D-6B6016153F49}" type="presParOf" srcId="{D264253E-2A4E-4EBC-9F23-45F71049D896}" destId="{21DC8A79-3BCE-4C9F-8DCE-048AC929749F}" srcOrd="0" destOrd="0" presId="urn:microsoft.com/office/officeart/2005/8/layout/hierarchy2"/>
    <dgm:cxn modelId="{C89595A2-E38D-45B7-9626-08FC5EC87A89}" type="presParOf" srcId="{D264253E-2A4E-4EBC-9F23-45F71049D896}" destId="{A5A44057-4E04-4257-BA67-6C82652292AA}" srcOrd="1" destOrd="0" presId="urn:microsoft.com/office/officeart/2005/8/layout/hierarchy2"/>
    <dgm:cxn modelId="{743EF1B3-F881-4E39-A0C4-8F541BB4D46C}" type="presParOf" srcId="{A5A44057-4E04-4257-BA67-6C82652292AA}" destId="{8BA2661D-36F7-4204-9F78-B5C683168F6F}" srcOrd="0" destOrd="0" presId="urn:microsoft.com/office/officeart/2005/8/layout/hierarchy2"/>
    <dgm:cxn modelId="{5C33771B-F36B-4099-B122-5A8BBD6E7694}" type="presParOf" srcId="{8BA2661D-36F7-4204-9F78-B5C683168F6F}" destId="{767904DC-4D8D-4718-816D-B8CD79F300E3}" srcOrd="0" destOrd="0" presId="urn:microsoft.com/office/officeart/2005/8/layout/hierarchy2"/>
    <dgm:cxn modelId="{DC1E3EBF-F7DA-4798-8D7F-1E9B47E30843}" type="presParOf" srcId="{A5A44057-4E04-4257-BA67-6C82652292AA}" destId="{5F1FB30C-C000-45CB-9B01-BE8B2E7DD228}" srcOrd="1" destOrd="0" presId="urn:microsoft.com/office/officeart/2005/8/layout/hierarchy2"/>
    <dgm:cxn modelId="{A5462932-D1F0-437F-A2EF-F9EB0B20E2DF}" type="presParOf" srcId="{5F1FB30C-C000-45CB-9B01-BE8B2E7DD228}" destId="{0C0E52F3-5E8F-47ED-856C-0F032FE0BEF7}" srcOrd="0" destOrd="0" presId="urn:microsoft.com/office/officeart/2005/8/layout/hierarchy2"/>
    <dgm:cxn modelId="{AD9E4D4B-296A-4F5F-9715-49BDB8540137}" type="presParOf" srcId="{5F1FB30C-C000-45CB-9B01-BE8B2E7DD228}" destId="{7361F5F2-628A-4BC5-8DBA-17085F58340E}" srcOrd="1" destOrd="0" presId="urn:microsoft.com/office/officeart/2005/8/layout/hierarchy2"/>
    <dgm:cxn modelId="{15D3B509-AE87-4404-8539-CCC95D95C659}" type="presParOf" srcId="{A5A44057-4E04-4257-BA67-6C82652292AA}" destId="{AA24B462-BAB8-479E-95E0-B9CC93D36038}" srcOrd="2" destOrd="0" presId="urn:microsoft.com/office/officeart/2005/8/layout/hierarchy2"/>
    <dgm:cxn modelId="{ACA9B254-FC3C-420D-B686-6C081743B3F2}" type="presParOf" srcId="{AA24B462-BAB8-479E-95E0-B9CC93D36038}" destId="{703BF866-B703-4DC8-AEEB-DB01A42D2A18}" srcOrd="0" destOrd="0" presId="urn:microsoft.com/office/officeart/2005/8/layout/hierarchy2"/>
    <dgm:cxn modelId="{990145C9-FEEE-4321-8D99-E25D0AE6ACAC}" type="presParOf" srcId="{A5A44057-4E04-4257-BA67-6C82652292AA}" destId="{6483D305-66B2-44F0-9620-C1FB9C419223}" srcOrd="3" destOrd="0" presId="urn:microsoft.com/office/officeart/2005/8/layout/hierarchy2"/>
    <dgm:cxn modelId="{884FC7FC-A1BA-4C75-A1B3-5247EF9263F6}" type="presParOf" srcId="{6483D305-66B2-44F0-9620-C1FB9C419223}" destId="{7E3711CF-D628-4336-B68C-7E00F4131872}" srcOrd="0" destOrd="0" presId="urn:microsoft.com/office/officeart/2005/8/layout/hierarchy2"/>
    <dgm:cxn modelId="{084AAF5E-1902-4CE6-8954-4C75CB1D8EDE}" type="presParOf" srcId="{6483D305-66B2-44F0-9620-C1FB9C419223}" destId="{845B2316-CA9B-4FEE-B7E7-625B89538BA9}" srcOrd="1" destOrd="0" presId="urn:microsoft.com/office/officeart/2005/8/layout/hierarchy2"/>
    <dgm:cxn modelId="{478B45B0-5CA1-4D58-92D6-9100586F80A3}" type="presParOf" srcId="{A5A44057-4E04-4257-BA67-6C82652292AA}" destId="{6262B866-7B9E-4707-A3EE-661F6A1358A8}" srcOrd="4" destOrd="0" presId="urn:microsoft.com/office/officeart/2005/8/layout/hierarchy2"/>
    <dgm:cxn modelId="{EB67C69D-9A1B-4B31-BB55-FAB38F4E1054}" type="presParOf" srcId="{6262B866-7B9E-4707-A3EE-661F6A1358A8}" destId="{A9320594-7958-483A-95BA-225AF8C410E5}" srcOrd="0" destOrd="0" presId="urn:microsoft.com/office/officeart/2005/8/layout/hierarchy2"/>
    <dgm:cxn modelId="{DE2A8D98-2138-42B8-B8BE-672B78D79277}" type="presParOf" srcId="{A5A44057-4E04-4257-BA67-6C82652292AA}" destId="{B9B53BD3-92AF-47D9-8E5B-36B73DEF0844}" srcOrd="5" destOrd="0" presId="urn:microsoft.com/office/officeart/2005/8/layout/hierarchy2"/>
    <dgm:cxn modelId="{DC089C60-FFD8-447D-BF8E-57C62D2D32F0}" type="presParOf" srcId="{B9B53BD3-92AF-47D9-8E5B-36B73DEF0844}" destId="{AFBE933F-5AD5-4BA1-8C00-4E007D17C8A9}" srcOrd="0" destOrd="0" presId="urn:microsoft.com/office/officeart/2005/8/layout/hierarchy2"/>
    <dgm:cxn modelId="{05A06297-73CB-428F-9DA4-A8C0BC8F1841}" type="presParOf" srcId="{B9B53BD3-92AF-47D9-8E5B-36B73DEF0844}" destId="{AAB62A38-479C-44AD-B6BD-1A6B1B1E5122}" srcOrd="1" destOrd="0" presId="urn:microsoft.com/office/officeart/2005/8/layout/hierarchy2"/>
    <dgm:cxn modelId="{0AA8E5E7-63CA-4C0C-9AA4-49D5C26F3022}" type="presParOf" srcId="{A5A44057-4E04-4257-BA67-6C82652292AA}" destId="{264AE8B9-6969-4CAB-8F56-8BB21584E28B}" srcOrd="6" destOrd="0" presId="urn:microsoft.com/office/officeart/2005/8/layout/hierarchy2"/>
    <dgm:cxn modelId="{BB6CDDE2-1CF8-4376-A6CE-C081F0054BE1}" type="presParOf" srcId="{264AE8B9-6969-4CAB-8F56-8BB21584E28B}" destId="{BECE5B5E-61AD-49F3-A7C3-387FF53F1D1F}" srcOrd="0" destOrd="0" presId="urn:microsoft.com/office/officeart/2005/8/layout/hierarchy2"/>
    <dgm:cxn modelId="{D3855D3B-52FE-40A7-93EB-0171EFCEA82B}" type="presParOf" srcId="{A5A44057-4E04-4257-BA67-6C82652292AA}" destId="{65C33CF2-850A-485D-8B56-38F7A2AEB750}" srcOrd="7" destOrd="0" presId="urn:microsoft.com/office/officeart/2005/8/layout/hierarchy2"/>
    <dgm:cxn modelId="{9D77D1A6-0E65-4868-9EA7-3650F634ABBF}" type="presParOf" srcId="{65C33CF2-850A-485D-8B56-38F7A2AEB750}" destId="{BF7F9B94-DD20-4055-96E0-35BD47F368B2}" srcOrd="0" destOrd="0" presId="urn:microsoft.com/office/officeart/2005/8/layout/hierarchy2"/>
    <dgm:cxn modelId="{75DEAF98-A762-4E44-9E5B-60364AA32AE8}" type="presParOf" srcId="{65C33CF2-850A-485D-8B56-38F7A2AEB750}" destId="{82DBCB17-CD9F-4B95-8A77-D519A4DE46FF}" srcOrd="1" destOrd="0" presId="urn:microsoft.com/office/officeart/2005/8/layout/hierarchy2"/>
    <dgm:cxn modelId="{89FAD911-6D08-4DCA-9035-E3669F8F9563}" type="presParOf" srcId="{A5A44057-4E04-4257-BA67-6C82652292AA}" destId="{B5381506-7E33-43EB-9D8B-6DEC41DFE2C0}" srcOrd="8" destOrd="0" presId="urn:microsoft.com/office/officeart/2005/8/layout/hierarchy2"/>
    <dgm:cxn modelId="{5AD6BE89-91AC-4682-9547-73487F4DB0EF}" type="presParOf" srcId="{B5381506-7E33-43EB-9D8B-6DEC41DFE2C0}" destId="{F58C0191-15B5-40E8-862E-FCC5CDE4DCF1}" srcOrd="0" destOrd="0" presId="urn:microsoft.com/office/officeart/2005/8/layout/hierarchy2"/>
    <dgm:cxn modelId="{3171A9F2-3CBD-4037-B6A4-3DE9D79BA2A0}" type="presParOf" srcId="{A5A44057-4E04-4257-BA67-6C82652292AA}" destId="{9CFA564D-BDC0-4CD8-9154-C4965EBB15F5}" srcOrd="9" destOrd="0" presId="urn:microsoft.com/office/officeart/2005/8/layout/hierarchy2"/>
    <dgm:cxn modelId="{7D5643B6-2DCC-4745-9E69-0AB1C0D21AAB}" type="presParOf" srcId="{9CFA564D-BDC0-4CD8-9154-C4965EBB15F5}" destId="{3F630EA8-DF77-42DA-956C-9045BBB1F913}" srcOrd="0" destOrd="0" presId="urn:microsoft.com/office/officeart/2005/8/layout/hierarchy2"/>
    <dgm:cxn modelId="{FEC59D3B-2A20-4B96-8C63-E426FE4CCFB7}" type="presParOf" srcId="{9CFA564D-BDC0-4CD8-9154-C4965EBB15F5}" destId="{03B20430-FD9A-4807-BA33-2B23F9A6779B}" srcOrd="1" destOrd="0" presId="urn:microsoft.com/office/officeart/2005/8/layout/hierarchy2"/>
    <dgm:cxn modelId="{718510CB-6F5C-4630-82B7-F7601421C94F}" type="presParOf" srcId="{A5A44057-4E04-4257-BA67-6C82652292AA}" destId="{F831114A-4B42-4C9E-A224-E5785C03125D}" srcOrd="10" destOrd="0" presId="urn:microsoft.com/office/officeart/2005/8/layout/hierarchy2"/>
    <dgm:cxn modelId="{35612EB4-C587-40E8-8A6A-820EE3B946F1}" type="presParOf" srcId="{F831114A-4B42-4C9E-A224-E5785C03125D}" destId="{AF74A339-D07E-45DC-A89D-76D045E9DDAB}" srcOrd="0" destOrd="0" presId="urn:microsoft.com/office/officeart/2005/8/layout/hierarchy2"/>
    <dgm:cxn modelId="{58C208F7-D7EE-4CB5-8AE3-7FAD6B1F06A1}" type="presParOf" srcId="{A5A44057-4E04-4257-BA67-6C82652292AA}" destId="{A764D067-2512-41F1-B4DC-80CCEEFD4534}" srcOrd="11" destOrd="0" presId="urn:microsoft.com/office/officeart/2005/8/layout/hierarchy2"/>
    <dgm:cxn modelId="{2F772F70-9258-4D58-AB3C-D148C10E8E81}" type="presParOf" srcId="{A764D067-2512-41F1-B4DC-80CCEEFD4534}" destId="{8C929576-B708-4DA9-BA7B-F4C4F1550EC6}" srcOrd="0" destOrd="0" presId="urn:microsoft.com/office/officeart/2005/8/layout/hierarchy2"/>
    <dgm:cxn modelId="{06B2D629-2C30-400D-9E3A-9288226BFFCF}" type="presParOf" srcId="{A764D067-2512-41F1-B4DC-80CCEEFD4534}" destId="{CF690DEA-5ED0-49FF-8D8F-C664D0268988}" srcOrd="1" destOrd="0" presId="urn:microsoft.com/office/officeart/2005/8/layout/hierarchy2"/>
    <dgm:cxn modelId="{84AFE835-307F-44BF-B608-ACBEE9183580}" type="presParOf" srcId="{A5A44057-4E04-4257-BA67-6C82652292AA}" destId="{54D2F4DD-1079-4CD8-A271-30961C976D69}" srcOrd="12" destOrd="0" presId="urn:microsoft.com/office/officeart/2005/8/layout/hierarchy2"/>
    <dgm:cxn modelId="{4F04A8A1-869E-452B-B260-69D96574E07B}" type="presParOf" srcId="{54D2F4DD-1079-4CD8-A271-30961C976D69}" destId="{20AB3CA6-EC2E-4143-8898-686B102A27ED}" srcOrd="0" destOrd="0" presId="urn:microsoft.com/office/officeart/2005/8/layout/hierarchy2"/>
    <dgm:cxn modelId="{6E41F330-C6F1-426D-838E-0D2A0D82B2FB}" type="presParOf" srcId="{A5A44057-4E04-4257-BA67-6C82652292AA}" destId="{50464CB2-A237-4817-8C84-7260D2E1CCB0}" srcOrd="13" destOrd="0" presId="urn:microsoft.com/office/officeart/2005/8/layout/hierarchy2"/>
    <dgm:cxn modelId="{FDBC329F-E633-46C3-A032-C8924C339F30}" type="presParOf" srcId="{50464CB2-A237-4817-8C84-7260D2E1CCB0}" destId="{15B532B7-901A-45CA-B816-AB0FA65B6A94}" srcOrd="0" destOrd="0" presId="urn:microsoft.com/office/officeart/2005/8/layout/hierarchy2"/>
    <dgm:cxn modelId="{2369B803-4F1A-437B-9CED-6BC03C9A7572}" type="presParOf" srcId="{50464CB2-A237-4817-8C84-7260D2E1CCB0}" destId="{0C3D94C4-6919-4632-8B7E-87C9A60EFFF8}" srcOrd="1" destOrd="0" presId="urn:microsoft.com/office/officeart/2005/8/layout/hierarchy2"/>
    <dgm:cxn modelId="{590A93DD-4F33-470F-9249-C4367C1AF2D5}" type="presParOf" srcId="{A5A44057-4E04-4257-BA67-6C82652292AA}" destId="{A8DBC406-8E10-4341-BCE7-49A84B03A537}" srcOrd="14" destOrd="0" presId="urn:microsoft.com/office/officeart/2005/8/layout/hierarchy2"/>
    <dgm:cxn modelId="{108ACE91-C253-4F4B-8C1D-36FCE561FCC2}" type="presParOf" srcId="{A8DBC406-8E10-4341-BCE7-49A84B03A537}" destId="{176EF9E1-3F09-4063-A7E3-F0410CB7BC27}" srcOrd="0" destOrd="0" presId="urn:microsoft.com/office/officeart/2005/8/layout/hierarchy2"/>
    <dgm:cxn modelId="{4DFA2A3D-E72A-40DF-A914-93504D23A369}" type="presParOf" srcId="{A5A44057-4E04-4257-BA67-6C82652292AA}" destId="{511AFCF6-CF10-48B8-9842-D4685D12B6CE}" srcOrd="15" destOrd="0" presId="urn:microsoft.com/office/officeart/2005/8/layout/hierarchy2"/>
    <dgm:cxn modelId="{45F2B7A8-5C74-43B3-9AF0-0BF977827D5D}" type="presParOf" srcId="{511AFCF6-CF10-48B8-9842-D4685D12B6CE}" destId="{C354A6A6-8C56-494F-A3EE-2514D94BCB43}" srcOrd="0" destOrd="0" presId="urn:microsoft.com/office/officeart/2005/8/layout/hierarchy2"/>
    <dgm:cxn modelId="{7A8ACD52-00E2-4DC2-A713-938F8013C949}" type="presParOf" srcId="{511AFCF6-CF10-48B8-9842-D4685D12B6CE}" destId="{15C8965B-9FA7-4973-83DF-ADD10F2D8EFA}" srcOrd="1" destOrd="0" presId="urn:microsoft.com/office/officeart/2005/8/layout/hierarchy2"/>
  </dgm:cxnLst>
  <dgm:bg>
    <a:no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95BC9-A799-419D-A9C7-74A18525B903}">
      <dsp:nvSpPr>
        <dsp:cNvPr id="0" name=""/>
        <dsp:cNvSpPr/>
      </dsp:nvSpPr>
      <dsp:spPr>
        <a:xfrm>
          <a:off x="7247585" y="1451765"/>
          <a:ext cx="547761" cy="3401005"/>
        </a:xfrm>
        <a:custGeom>
          <a:avLst/>
          <a:gdLst/>
          <a:ahLst/>
          <a:cxnLst/>
          <a:rect l="0" t="0" r="0" b="0"/>
          <a:pathLst>
            <a:path>
              <a:moveTo>
                <a:pt x="0" y="0"/>
              </a:moveTo>
              <a:lnTo>
                <a:pt x="0" y="3401005"/>
              </a:lnTo>
              <a:lnTo>
                <a:pt x="547761" y="3401005"/>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B5E9F0-BF63-480D-A506-F14B560151BB}">
      <dsp:nvSpPr>
        <dsp:cNvPr id="0" name=""/>
        <dsp:cNvSpPr/>
      </dsp:nvSpPr>
      <dsp:spPr>
        <a:xfrm>
          <a:off x="7247585" y="1451765"/>
          <a:ext cx="547761" cy="2800469"/>
        </a:xfrm>
        <a:custGeom>
          <a:avLst/>
          <a:gdLst/>
          <a:ahLst/>
          <a:cxnLst/>
          <a:rect l="0" t="0" r="0" b="0"/>
          <a:pathLst>
            <a:path>
              <a:moveTo>
                <a:pt x="0" y="0"/>
              </a:moveTo>
              <a:lnTo>
                <a:pt x="0" y="2800469"/>
              </a:lnTo>
              <a:lnTo>
                <a:pt x="547761" y="280046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E7B2C6C-16C5-4D5C-8152-8D79130B58EA}">
      <dsp:nvSpPr>
        <dsp:cNvPr id="0" name=""/>
        <dsp:cNvSpPr/>
      </dsp:nvSpPr>
      <dsp:spPr>
        <a:xfrm>
          <a:off x="7247585" y="1451765"/>
          <a:ext cx="547761" cy="2199933"/>
        </a:xfrm>
        <a:custGeom>
          <a:avLst/>
          <a:gdLst/>
          <a:ahLst/>
          <a:cxnLst/>
          <a:rect l="0" t="0" r="0" b="0"/>
          <a:pathLst>
            <a:path>
              <a:moveTo>
                <a:pt x="0" y="0"/>
              </a:moveTo>
              <a:lnTo>
                <a:pt x="0" y="2199933"/>
              </a:lnTo>
              <a:lnTo>
                <a:pt x="547761" y="219993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40045D6-4C2D-4DDB-B380-2AA940156499}">
      <dsp:nvSpPr>
        <dsp:cNvPr id="0" name=""/>
        <dsp:cNvSpPr/>
      </dsp:nvSpPr>
      <dsp:spPr>
        <a:xfrm>
          <a:off x="7247585" y="1451765"/>
          <a:ext cx="547761" cy="1599397"/>
        </a:xfrm>
        <a:custGeom>
          <a:avLst/>
          <a:gdLst/>
          <a:ahLst/>
          <a:cxnLst/>
          <a:rect l="0" t="0" r="0" b="0"/>
          <a:pathLst>
            <a:path>
              <a:moveTo>
                <a:pt x="0" y="0"/>
              </a:moveTo>
              <a:lnTo>
                <a:pt x="0" y="1599397"/>
              </a:lnTo>
              <a:lnTo>
                <a:pt x="547761" y="1599397"/>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7FCEF52-46F2-4CE9-AD2E-61E1539002D7}">
      <dsp:nvSpPr>
        <dsp:cNvPr id="0" name=""/>
        <dsp:cNvSpPr/>
      </dsp:nvSpPr>
      <dsp:spPr>
        <a:xfrm>
          <a:off x="7247585" y="1451765"/>
          <a:ext cx="547761" cy="998861"/>
        </a:xfrm>
        <a:custGeom>
          <a:avLst/>
          <a:gdLst/>
          <a:ahLst/>
          <a:cxnLst/>
          <a:rect l="0" t="0" r="0" b="0"/>
          <a:pathLst>
            <a:path>
              <a:moveTo>
                <a:pt x="0" y="0"/>
              </a:moveTo>
              <a:lnTo>
                <a:pt x="0" y="998861"/>
              </a:lnTo>
              <a:lnTo>
                <a:pt x="547761" y="998861"/>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B3193B4-23EB-4B31-80FA-9525268F3C3E}">
      <dsp:nvSpPr>
        <dsp:cNvPr id="0" name=""/>
        <dsp:cNvSpPr/>
      </dsp:nvSpPr>
      <dsp:spPr>
        <a:xfrm>
          <a:off x="7247585" y="1451765"/>
          <a:ext cx="547761" cy="398324"/>
        </a:xfrm>
        <a:custGeom>
          <a:avLst/>
          <a:gdLst/>
          <a:ahLst/>
          <a:cxnLst/>
          <a:rect l="0" t="0" r="0" b="0"/>
          <a:pathLst>
            <a:path>
              <a:moveTo>
                <a:pt x="0" y="0"/>
              </a:moveTo>
              <a:lnTo>
                <a:pt x="0" y="398324"/>
              </a:lnTo>
              <a:lnTo>
                <a:pt x="547761" y="39832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C7BD00-4A29-4453-BC82-9AE41063C330}">
      <dsp:nvSpPr>
        <dsp:cNvPr id="0" name=""/>
        <dsp:cNvSpPr/>
      </dsp:nvSpPr>
      <dsp:spPr>
        <a:xfrm>
          <a:off x="5502383" y="527004"/>
          <a:ext cx="3441952" cy="127929"/>
        </a:xfrm>
        <a:custGeom>
          <a:avLst/>
          <a:gdLst/>
          <a:ahLst/>
          <a:cxnLst/>
          <a:rect l="0" t="0" r="0" b="0"/>
          <a:pathLst>
            <a:path>
              <a:moveTo>
                <a:pt x="0" y="0"/>
              </a:moveTo>
              <a:lnTo>
                <a:pt x="0" y="73578"/>
              </a:lnTo>
              <a:lnTo>
                <a:pt x="3441952" y="73578"/>
              </a:lnTo>
              <a:lnTo>
                <a:pt x="3441952" y="127929"/>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40952D-27A7-4470-AA35-E611BD74EDCB}">
      <dsp:nvSpPr>
        <dsp:cNvPr id="0" name=""/>
        <dsp:cNvSpPr/>
      </dsp:nvSpPr>
      <dsp:spPr>
        <a:xfrm>
          <a:off x="1284518" y="1492272"/>
          <a:ext cx="349232" cy="3879304"/>
        </a:xfrm>
        <a:custGeom>
          <a:avLst/>
          <a:gdLst/>
          <a:ahLst/>
          <a:cxnLst/>
          <a:rect l="0" t="0" r="0" b="0"/>
          <a:pathLst>
            <a:path>
              <a:moveTo>
                <a:pt x="0" y="0"/>
              </a:moveTo>
              <a:lnTo>
                <a:pt x="0" y="3879304"/>
              </a:lnTo>
              <a:lnTo>
                <a:pt x="349232" y="387930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A065D69-3522-4E0F-9483-EC1C2D838848}">
      <dsp:nvSpPr>
        <dsp:cNvPr id="0" name=""/>
        <dsp:cNvSpPr/>
      </dsp:nvSpPr>
      <dsp:spPr>
        <a:xfrm>
          <a:off x="1284518" y="1492272"/>
          <a:ext cx="321063" cy="3301621"/>
        </a:xfrm>
        <a:custGeom>
          <a:avLst/>
          <a:gdLst/>
          <a:ahLst/>
          <a:cxnLst/>
          <a:rect l="0" t="0" r="0" b="0"/>
          <a:pathLst>
            <a:path>
              <a:moveTo>
                <a:pt x="0" y="0"/>
              </a:moveTo>
              <a:lnTo>
                <a:pt x="0" y="3301621"/>
              </a:lnTo>
              <a:lnTo>
                <a:pt x="321063" y="3301621"/>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FC70772-2192-4065-8069-42E7B2B143A7}">
      <dsp:nvSpPr>
        <dsp:cNvPr id="0" name=""/>
        <dsp:cNvSpPr/>
      </dsp:nvSpPr>
      <dsp:spPr>
        <a:xfrm>
          <a:off x="1284518" y="1492272"/>
          <a:ext cx="347374" cy="2706085"/>
        </a:xfrm>
        <a:custGeom>
          <a:avLst/>
          <a:gdLst/>
          <a:ahLst/>
          <a:cxnLst/>
          <a:rect l="0" t="0" r="0" b="0"/>
          <a:pathLst>
            <a:path>
              <a:moveTo>
                <a:pt x="0" y="0"/>
              </a:moveTo>
              <a:lnTo>
                <a:pt x="0" y="2706085"/>
              </a:lnTo>
              <a:lnTo>
                <a:pt x="347374" y="2706085"/>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8F54B14-AB3E-45C9-8135-9BE3B1702858}">
      <dsp:nvSpPr>
        <dsp:cNvPr id="0" name=""/>
        <dsp:cNvSpPr/>
      </dsp:nvSpPr>
      <dsp:spPr>
        <a:xfrm>
          <a:off x="1284518" y="1492272"/>
          <a:ext cx="337958" cy="2116559"/>
        </a:xfrm>
        <a:custGeom>
          <a:avLst/>
          <a:gdLst/>
          <a:ahLst/>
          <a:cxnLst/>
          <a:rect l="0" t="0" r="0" b="0"/>
          <a:pathLst>
            <a:path>
              <a:moveTo>
                <a:pt x="0" y="0"/>
              </a:moveTo>
              <a:lnTo>
                <a:pt x="0" y="2116559"/>
              </a:lnTo>
              <a:lnTo>
                <a:pt x="337958" y="211655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4986773-447D-4223-BE4F-599FB7CA2B58}">
      <dsp:nvSpPr>
        <dsp:cNvPr id="0" name=""/>
        <dsp:cNvSpPr/>
      </dsp:nvSpPr>
      <dsp:spPr>
        <a:xfrm>
          <a:off x="1284518" y="1492272"/>
          <a:ext cx="308728" cy="1520829"/>
        </a:xfrm>
        <a:custGeom>
          <a:avLst/>
          <a:gdLst/>
          <a:ahLst/>
          <a:cxnLst/>
          <a:rect l="0" t="0" r="0" b="0"/>
          <a:pathLst>
            <a:path>
              <a:moveTo>
                <a:pt x="0" y="0"/>
              </a:moveTo>
              <a:lnTo>
                <a:pt x="0" y="1520829"/>
              </a:lnTo>
              <a:lnTo>
                <a:pt x="308728" y="152082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AB3431-2850-42AE-9B43-7059A1013B9D}">
      <dsp:nvSpPr>
        <dsp:cNvPr id="0" name=""/>
        <dsp:cNvSpPr/>
      </dsp:nvSpPr>
      <dsp:spPr>
        <a:xfrm>
          <a:off x="1284518" y="1492272"/>
          <a:ext cx="305689" cy="928582"/>
        </a:xfrm>
        <a:custGeom>
          <a:avLst/>
          <a:gdLst/>
          <a:ahLst/>
          <a:cxnLst/>
          <a:rect l="0" t="0" r="0" b="0"/>
          <a:pathLst>
            <a:path>
              <a:moveTo>
                <a:pt x="0" y="0"/>
              </a:moveTo>
              <a:lnTo>
                <a:pt x="0" y="928582"/>
              </a:lnTo>
              <a:lnTo>
                <a:pt x="305689" y="92858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62ACD9-10CD-4548-B1C8-1E1BD1C462AC}">
      <dsp:nvSpPr>
        <dsp:cNvPr id="0" name=""/>
        <dsp:cNvSpPr/>
      </dsp:nvSpPr>
      <dsp:spPr>
        <a:xfrm>
          <a:off x="1284518" y="1492272"/>
          <a:ext cx="298412" cy="327855"/>
        </a:xfrm>
        <a:custGeom>
          <a:avLst/>
          <a:gdLst/>
          <a:ahLst/>
          <a:cxnLst/>
          <a:rect l="0" t="0" r="0" b="0"/>
          <a:pathLst>
            <a:path>
              <a:moveTo>
                <a:pt x="0" y="0"/>
              </a:moveTo>
              <a:lnTo>
                <a:pt x="0" y="327855"/>
              </a:lnTo>
              <a:lnTo>
                <a:pt x="298412" y="327855"/>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7F96C7-411F-4934-866A-5106B9D54CC4}">
      <dsp:nvSpPr>
        <dsp:cNvPr id="0" name=""/>
        <dsp:cNvSpPr/>
      </dsp:nvSpPr>
      <dsp:spPr>
        <a:xfrm>
          <a:off x="2856146" y="527004"/>
          <a:ext cx="2646237" cy="134192"/>
        </a:xfrm>
        <a:custGeom>
          <a:avLst/>
          <a:gdLst/>
          <a:ahLst/>
          <a:cxnLst/>
          <a:rect l="0" t="0" r="0" b="0"/>
          <a:pathLst>
            <a:path>
              <a:moveTo>
                <a:pt x="2646237" y="0"/>
              </a:moveTo>
              <a:lnTo>
                <a:pt x="2646237" y="79841"/>
              </a:lnTo>
              <a:lnTo>
                <a:pt x="0" y="79841"/>
              </a:lnTo>
              <a:lnTo>
                <a:pt x="0" y="134192"/>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F7196E7-6C41-4F02-B590-37CE83234418}">
      <dsp:nvSpPr>
        <dsp:cNvPr id="0" name=""/>
        <dsp:cNvSpPr/>
      </dsp:nvSpPr>
      <dsp:spPr>
        <a:xfrm>
          <a:off x="3944784" y="0"/>
          <a:ext cx="3115197" cy="527004"/>
        </a:xfrm>
        <a:prstGeom prst="rect">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pt-BR" sz="2800" b="1" kern="1200" dirty="0" smtClean="0">
              <a:solidFill>
                <a:schemeClr val="tx1">
                  <a:lumMod val="75000"/>
                  <a:lumOff val="25000"/>
                </a:schemeClr>
              </a:solidFill>
            </a:rPr>
            <a:t>INOVA MAIS</a:t>
          </a:r>
          <a:endParaRPr lang="pt-BR" sz="2800" b="1" kern="1200" dirty="0">
            <a:solidFill>
              <a:schemeClr val="tx1">
                <a:lumMod val="75000"/>
                <a:lumOff val="25000"/>
              </a:schemeClr>
            </a:solidFill>
          </a:endParaRPr>
        </a:p>
      </dsp:txBody>
      <dsp:txXfrm>
        <a:off x="3944784" y="0"/>
        <a:ext cx="3115197" cy="527004"/>
      </dsp:txXfrm>
    </dsp:sp>
    <dsp:sp modelId="{5CF7C42F-E4EC-4CD4-93C9-44739942785C}">
      <dsp:nvSpPr>
        <dsp:cNvPr id="0" name=""/>
        <dsp:cNvSpPr/>
      </dsp:nvSpPr>
      <dsp:spPr>
        <a:xfrm>
          <a:off x="891612" y="661197"/>
          <a:ext cx="3929068" cy="831074"/>
        </a:xfrm>
        <a:prstGeom prst="rect">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lumMod val="75000"/>
                  <a:lumOff val="25000"/>
                </a:schemeClr>
              </a:solidFill>
            </a:rPr>
            <a:t>Desenvolvimento do Ecossistema de Inovação de Goiás</a:t>
          </a:r>
          <a:endParaRPr lang="pt-BR" sz="1600" b="1" kern="1200" dirty="0">
            <a:solidFill>
              <a:schemeClr val="tx1">
                <a:lumMod val="75000"/>
                <a:lumOff val="25000"/>
              </a:schemeClr>
            </a:solidFill>
          </a:endParaRPr>
        </a:p>
      </dsp:txBody>
      <dsp:txXfrm>
        <a:off x="891612" y="661197"/>
        <a:ext cx="3929068" cy="831074"/>
      </dsp:txXfrm>
    </dsp:sp>
    <dsp:sp modelId="{4AFF5F02-C5D1-43C6-BE2C-F08B5C4B1B8C}">
      <dsp:nvSpPr>
        <dsp:cNvPr id="0" name=""/>
        <dsp:cNvSpPr/>
      </dsp:nvSpPr>
      <dsp:spPr>
        <a:xfrm>
          <a:off x="1582931" y="1574209"/>
          <a:ext cx="3267266"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Edital de fomento lançado</a:t>
          </a:r>
          <a:endParaRPr lang="pt-BR" sz="1300" b="1" kern="1200" dirty="0">
            <a:solidFill>
              <a:schemeClr val="tx1">
                <a:lumMod val="75000"/>
                <a:lumOff val="25000"/>
              </a:schemeClr>
            </a:solidFill>
          </a:endParaRPr>
        </a:p>
      </dsp:txBody>
      <dsp:txXfrm>
        <a:off x="1582931" y="1574209"/>
        <a:ext cx="3267266" cy="491834"/>
      </dsp:txXfrm>
    </dsp:sp>
    <dsp:sp modelId="{6062809B-C150-4CFD-A331-E69150D29922}">
      <dsp:nvSpPr>
        <dsp:cNvPr id="0" name=""/>
        <dsp:cNvSpPr/>
      </dsp:nvSpPr>
      <dsp:spPr>
        <a:xfrm>
          <a:off x="1590208" y="2174937"/>
          <a:ext cx="3267266"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Escola de Talento Implantada</a:t>
          </a:r>
          <a:endParaRPr lang="pt-BR" sz="1300" b="1" kern="1200" dirty="0">
            <a:solidFill>
              <a:schemeClr val="tx1">
                <a:lumMod val="75000"/>
                <a:lumOff val="25000"/>
              </a:schemeClr>
            </a:solidFill>
          </a:endParaRPr>
        </a:p>
      </dsp:txBody>
      <dsp:txXfrm>
        <a:off x="1590208" y="2174937"/>
        <a:ext cx="3267266" cy="491834"/>
      </dsp:txXfrm>
    </dsp:sp>
    <dsp:sp modelId="{4D5B8DE7-87D2-4098-8BF6-BF1A646E3072}">
      <dsp:nvSpPr>
        <dsp:cNvPr id="0" name=""/>
        <dsp:cNvSpPr/>
      </dsp:nvSpPr>
      <dsp:spPr>
        <a:xfrm>
          <a:off x="1593247" y="2767183"/>
          <a:ext cx="3267266"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Evento de CTI Realizado</a:t>
          </a:r>
          <a:endParaRPr lang="pt-BR" sz="1300" b="1" kern="1200" dirty="0">
            <a:solidFill>
              <a:schemeClr val="tx1">
                <a:lumMod val="75000"/>
                <a:lumOff val="25000"/>
              </a:schemeClr>
            </a:solidFill>
          </a:endParaRPr>
        </a:p>
      </dsp:txBody>
      <dsp:txXfrm>
        <a:off x="1593247" y="2767183"/>
        <a:ext cx="3267266" cy="491834"/>
      </dsp:txXfrm>
    </dsp:sp>
    <dsp:sp modelId="{25F55E85-6D24-4AAD-8C14-48D55AB2886A}">
      <dsp:nvSpPr>
        <dsp:cNvPr id="0" name=""/>
        <dsp:cNvSpPr/>
      </dsp:nvSpPr>
      <dsp:spPr>
        <a:xfrm>
          <a:off x="1622477" y="3362913"/>
          <a:ext cx="3267266"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Interface de Comunicação entre os Agentes do Ecossistema de Inovação Elaborado</a:t>
          </a:r>
          <a:endParaRPr lang="pt-BR" sz="1300" b="1" kern="1200" dirty="0">
            <a:solidFill>
              <a:schemeClr val="tx1">
                <a:lumMod val="75000"/>
                <a:lumOff val="25000"/>
              </a:schemeClr>
            </a:solidFill>
          </a:endParaRPr>
        </a:p>
      </dsp:txBody>
      <dsp:txXfrm>
        <a:off x="1622477" y="3362913"/>
        <a:ext cx="3267266" cy="491834"/>
      </dsp:txXfrm>
    </dsp:sp>
    <dsp:sp modelId="{AA95EAA2-86CC-4D47-BA5A-210D450F9445}">
      <dsp:nvSpPr>
        <dsp:cNvPr id="0" name=""/>
        <dsp:cNvSpPr/>
      </dsp:nvSpPr>
      <dsp:spPr>
        <a:xfrm>
          <a:off x="1631893" y="3952440"/>
          <a:ext cx="3267266"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Plano de Comunicação de CTI Elaborado e Implementado</a:t>
          </a:r>
          <a:endParaRPr lang="pt-BR" sz="1300" b="1" kern="1200" dirty="0">
            <a:solidFill>
              <a:schemeClr val="tx1">
                <a:lumMod val="75000"/>
                <a:lumOff val="25000"/>
              </a:schemeClr>
            </a:solidFill>
          </a:endParaRPr>
        </a:p>
      </dsp:txBody>
      <dsp:txXfrm>
        <a:off x="1631893" y="3952440"/>
        <a:ext cx="3267266" cy="491834"/>
      </dsp:txXfrm>
    </dsp:sp>
    <dsp:sp modelId="{DCE1A0C6-DA1C-4541-94C5-CFF306D5713F}">
      <dsp:nvSpPr>
        <dsp:cNvPr id="0" name=""/>
        <dsp:cNvSpPr/>
      </dsp:nvSpPr>
      <dsp:spPr>
        <a:xfrm>
          <a:off x="1605582" y="4547976"/>
          <a:ext cx="3267266"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Plataforma do Setor Produtivo Levantado</a:t>
          </a:r>
          <a:endParaRPr lang="pt-BR" sz="1300" b="1" kern="1200" dirty="0">
            <a:solidFill>
              <a:schemeClr val="tx1">
                <a:lumMod val="75000"/>
                <a:lumOff val="25000"/>
              </a:schemeClr>
            </a:solidFill>
          </a:endParaRPr>
        </a:p>
      </dsp:txBody>
      <dsp:txXfrm>
        <a:off x="1605582" y="4547976"/>
        <a:ext cx="3267266" cy="491834"/>
      </dsp:txXfrm>
    </dsp:sp>
    <dsp:sp modelId="{070C4D24-646A-47E3-9E5E-CAEFEF78CAFF}">
      <dsp:nvSpPr>
        <dsp:cNvPr id="0" name=""/>
        <dsp:cNvSpPr/>
      </dsp:nvSpPr>
      <dsp:spPr>
        <a:xfrm>
          <a:off x="1633751" y="5125659"/>
          <a:ext cx="3267266"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Startup Apoiada</a:t>
          </a:r>
          <a:endParaRPr lang="pt-BR" sz="1300" b="1" kern="1200" dirty="0">
            <a:solidFill>
              <a:schemeClr val="tx1">
                <a:lumMod val="75000"/>
                <a:lumOff val="25000"/>
              </a:schemeClr>
            </a:solidFill>
          </a:endParaRPr>
        </a:p>
      </dsp:txBody>
      <dsp:txXfrm>
        <a:off x="1633751" y="5125659"/>
        <a:ext cx="3267266" cy="491834"/>
      </dsp:txXfrm>
    </dsp:sp>
    <dsp:sp modelId="{F5ED0B0C-D01B-4217-AFB8-CF8391F34948}">
      <dsp:nvSpPr>
        <dsp:cNvPr id="0" name=""/>
        <dsp:cNvSpPr/>
      </dsp:nvSpPr>
      <dsp:spPr>
        <a:xfrm>
          <a:off x="6823398" y="654934"/>
          <a:ext cx="4241876" cy="796830"/>
        </a:xfrm>
        <a:prstGeom prst="rect">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lumMod val="75000"/>
                  <a:lumOff val="25000"/>
                </a:schemeClr>
              </a:solidFill>
            </a:rPr>
            <a:t>Desenvolvimento dos Parques Tecnológicos e Demais Ambientes Promotores de Empreendedorismo e Inovação</a:t>
          </a:r>
          <a:endParaRPr lang="pt-BR" sz="1600" b="1" kern="1200" dirty="0">
            <a:solidFill>
              <a:schemeClr val="tx1">
                <a:lumMod val="75000"/>
                <a:lumOff val="25000"/>
              </a:schemeClr>
            </a:solidFill>
          </a:endParaRPr>
        </a:p>
      </dsp:txBody>
      <dsp:txXfrm>
        <a:off x="6823398" y="654934"/>
        <a:ext cx="4241876" cy="796830"/>
      </dsp:txXfrm>
    </dsp:sp>
    <dsp:sp modelId="{AD9AC333-81BE-4FAD-B6FD-4CA466554D5E}">
      <dsp:nvSpPr>
        <dsp:cNvPr id="0" name=""/>
        <dsp:cNvSpPr/>
      </dsp:nvSpPr>
      <dsp:spPr>
        <a:xfrm>
          <a:off x="7795347" y="1604172"/>
          <a:ext cx="3267959"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Arcabouço Legal Revisado</a:t>
          </a:r>
          <a:endParaRPr lang="pt-BR" sz="1300" b="1" kern="1200" dirty="0">
            <a:solidFill>
              <a:schemeClr val="tx1">
                <a:lumMod val="75000"/>
                <a:lumOff val="25000"/>
              </a:schemeClr>
            </a:solidFill>
          </a:endParaRPr>
        </a:p>
      </dsp:txBody>
      <dsp:txXfrm>
        <a:off x="7795347" y="1604172"/>
        <a:ext cx="3267959" cy="491834"/>
      </dsp:txXfrm>
    </dsp:sp>
    <dsp:sp modelId="{744B8C07-6BBD-4485-8393-E1356C47B636}">
      <dsp:nvSpPr>
        <dsp:cNvPr id="0" name=""/>
        <dsp:cNvSpPr/>
      </dsp:nvSpPr>
      <dsp:spPr>
        <a:xfrm>
          <a:off x="7795347" y="2204708"/>
          <a:ext cx="3267297"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Centro de Inovação Implementado </a:t>
          </a:r>
          <a:endParaRPr lang="pt-BR" sz="1300" b="1" kern="1200" dirty="0">
            <a:solidFill>
              <a:schemeClr val="tx1">
                <a:lumMod val="75000"/>
                <a:lumOff val="25000"/>
              </a:schemeClr>
            </a:solidFill>
          </a:endParaRPr>
        </a:p>
      </dsp:txBody>
      <dsp:txXfrm>
        <a:off x="7795347" y="2204708"/>
        <a:ext cx="3267297" cy="491834"/>
      </dsp:txXfrm>
    </dsp:sp>
    <dsp:sp modelId="{A7BD74DA-1880-4F22-9E6A-08D25625427C}">
      <dsp:nvSpPr>
        <dsp:cNvPr id="0" name=""/>
        <dsp:cNvSpPr/>
      </dsp:nvSpPr>
      <dsp:spPr>
        <a:xfrm>
          <a:off x="7795347" y="2805245"/>
          <a:ext cx="3267297"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Incubadora Fortalecida/Apoiada</a:t>
          </a:r>
          <a:endParaRPr lang="pt-BR" sz="1300" b="1" kern="1200" dirty="0">
            <a:solidFill>
              <a:schemeClr val="tx1">
                <a:lumMod val="75000"/>
                <a:lumOff val="25000"/>
              </a:schemeClr>
            </a:solidFill>
          </a:endParaRPr>
        </a:p>
      </dsp:txBody>
      <dsp:txXfrm>
        <a:off x="7795347" y="2805245"/>
        <a:ext cx="3267297" cy="491834"/>
      </dsp:txXfrm>
    </dsp:sp>
    <dsp:sp modelId="{F78B33BC-C7DA-4F7B-86E1-7C68C603DF55}">
      <dsp:nvSpPr>
        <dsp:cNvPr id="0" name=""/>
        <dsp:cNvSpPr/>
      </dsp:nvSpPr>
      <dsp:spPr>
        <a:xfrm>
          <a:off x="7795347" y="3405781"/>
          <a:ext cx="3267297"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Museu de CTI Instalado</a:t>
          </a:r>
          <a:endParaRPr lang="pt-BR" sz="1300" b="1" kern="1200" dirty="0">
            <a:solidFill>
              <a:schemeClr val="tx1">
                <a:lumMod val="75000"/>
                <a:lumOff val="25000"/>
              </a:schemeClr>
            </a:solidFill>
          </a:endParaRPr>
        </a:p>
      </dsp:txBody>
      <dsp:txXfrm>
        <a:off x="7795347" y="3405781"/>
        <a:ext cx="3267297" cy="491834"/>
      </dsp:txXfrm>
    </dsp:sp>
    <dsp:sp modelId="{810FBA27-1915-48D3-8639-4596869C8F9B}">
      <dsp:nvSpPr>
        <dsp:cNvPr id="0" name=""/>
        <dsp:cNvSpPr/>
      </dsp:nvSpPr>
      <dsp:spPr>
        <a:xfrm>
          <a:off x="7795347" y="4006317"/>
          <a:ext cx="3267297"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Parque Tecnológico Apoiado</a:t>
          </a:r>
          <a:endParaRPr lang="pt-BR" sz="1300" b="1" kern="1200" dirty="0">
            <a:solidFill>
              <a:schemeClr val="tx1">
                <a:lumMod val="75000"/>
                <a:lumOff val="25000"/>
              </a:schemeClr>
            </a:solidFill>
          </a:endParaRPr>
        </a:p>
      </dsp:txBody>
      <dsp:txXfrm>
        <a:off x="7795347" y="4006317"/>
        <a:ext cx="3267297" cy="491834"/>
      </dsp:txXfrm>
    </dsp:sp>
    <dsp:sp modelId="{526F3C79-1755-4EE9-9CA2-88401194C366}">
      <dsp:nvSpPr>
        <dsp:cNvPr id="0" name=""/>
        <dsp:cNvSpPr/>
      </dsp:nvSpPr>
      <dsp:spPr>
        <a:xfrm>
          <a:off x="7795347" y="4606853"/>
          <a:ext cx="3267297" cy="491834"/>
        </a:xfrm>
        <a:prstGeom prst="rect">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b="1" kern="1200" dirty="0" smtClean="0">
              <a:solidFill>
                <a:schemeClr val="tx1">
                  <a:lumMod val="75000"/>
                  <a:lumOff val="25000"/>
                </a:schemeClr>
              </a:solidFill>
            </a:rPr>
            <a:t>Plano de CTI Formulado</a:t>
          </a:r>
          <a:endParaRPr lang="pt-BR" sz="1300" b="1" kern="1200" dirty="0">
            <a:solidFill>
              <a:schemeClr val="tx1">
                <a:lumMod val="75000"/>
                <a:lumOff val="25000"/>
              </a:schemeClr>
            </a:solidFill>
          </a:endParaRPr>
        </a:p>
      </dsp:txBody>
      <dsp:txXfrm>
        <a:off x="7795347" y="4606853"/>
        <a:ext cx="3267297" cy="491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7A080-FE62-4F8D-8A99-F41883FE17EE}">
      <dsp:nvSpPr>
        <dsp:cNvPr id="0" name=""/>
        <dsp:cNvSpPr/>
      </dsp:nvSpPr>
      <dsp:spPr>
        <a:xfrm>
          <a:off x="8500" y="2453547"/>
          <a:ext cx="2655802" cy="769749"/>
        </a:xfrm>
        <a:prstGeom prst="roundRect">
          <a:avLst>
            <a:gd name="adj" fmla="val 10000"/>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lumMod val="75000"/>
                  <a:lumOff val="25000"/>
                </a:schemeClr>
              </a:solidFill>
            </a:rPr>
            <a:t>MATRIZ ENERGÉTICA</a:t>
          </a:r>
          <a:endParaRPr lang="pt-BR" sz="2000" b="1" kern="1200" dirty="0">
            <a:solidFill>
              <a:schemeClr val="tx1">
                <a:lumMod val="75000"/>
                <a:lumOff val="25000"/>
              </a:schemeClr>
            </a:solidFill>
          </a:endParaRPr>
        </a:p>
      </dsp:txBody>
      <dsp:txXfrm>
        <a:off x="31045" y="2476092"/>
        <a:ext cx="2610712" cy="724659"/>
      </dsp:txXfrm>
    </dsp:sp>
    <dsp:sp modelId="{05F80512-9A33-42D4-AF81-755104290E56}">
      <dsp:nvSpPr>
        <dsp:cNvPr id="0" name=""/>
        <dsp:cNvSpPr/>
      </dsp:nvSpPr>
      <dsp:spPr>
        <a:xfrm>
          <a:off x="2664302" y="2831343"/>
          <a:ext cx="357225" cy="14158"/>
        </a:xfrm>
        <a:custGeom>
          <a:avLst/>
          <a:gdLst/>
          <a:ahLst/>
          <a:cxnLst/>
          <a:rect l="0" t="0" r="0" b="0"/>
          <a:pathLst>
            <a:path>
              <a:moveTo>
                <a:pt x="0" y="7079"/>
              </a:moveTo>
              <a:lnTo>
                <a:pt x="357225" y="7079"/>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2833984" y="2829491"/>
        <a:ext cx="17861" cy="17861"/>
      </dsp:txXfrm>
    </dsp:sp>
    <dsp:sp modelId="{21DC8A79-3BCE-4C9F-8DCE-048AC929749F}">
      <dsp:nvSpPr>
        <dsp:cNvPr id="0" name=""/>
        <dsp:cNvSpPr/>
      </dsp:nvSpPr>
      <dsp:spPr>
        <a:xfrm>
          <a:off x="3021528" y="2230647"/>
          <a:ext cx="1780733" cy="1215549"/>
        </a:xfrm>
        <a:prstGeom prst="roundRect">
          <a:avLst>
            <a:gd name="adj" fmla="val 10000"/>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lumMod val="75000"/>
                  <a:lumOff val="25000"/>
                </a:schemeClr>
              </a:solidFill>
            </a:rPr>
            <a:t>Energia Competitiva e Sustentável</a:t>
          </a:r>
          <a:endParaRPr lang="pt-BR" sz="1600" b="1" kern="1200" dirty="0">
            <a:solidFill>
              <a:schemeClr val="tx1">
                <a:lumMod val="75000"/>
                <a:lumOff val="25000"/>
              </a:schemeClr>
            </a:solidFill>
          </a:endParaRPr>
        </a:p>
      </dsp:txBody>
      <dsp:txXfrm>
        <a:off x="3057130" y="2266249"/>
        <a:ext cx="1709529" cy="1144345"/>
      </dsp:txXfrm>
    </dsp:sp>
    <dsp:sp modelId="{8BA2661D-36F7-4204-9F78-B5C683168F6F}">
      <dsp:nvSpPr>
        <dsp:cNvPr id="0" name=""/>
        <dsp:cNvSpPr/>
      </dsp:nvSpPr>
      <dsp:spPr>
        <a:xfrm rot="16734688">
          <a:off x="3804663" y="1665131"/>
          <a:ext cx="2360922" cy="14158"/>
        </a:xfrm>
        <a:custGeom>
          <a:avLst/>
          <a:gdLst/>
          <a:ahLst/>
          <a:cxnLst/>
          <a:rect l="0" t="0" r="0" b="0"/>
          <a:pathLst>
            <a:path>
              <a:moveTo>
                <a:pt x="0" y="7079"/>
              </a:moveTo>
              <a:lnTo>
                <a:pt x="2360922"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4926101" y="1613187"/>
        <a:ext cx="118046" cy="118046"/>
      </dsp:txXfrm>
    </dsp:sp>
    <dsp:sp modelId="{0C0E52F3-5E8F-47ED-856C-0F032FE0BEF7}">
      <dsp:nvSpPr>
        <dsp:cNvPr id="0" name=""/>
        <dsp:cNvSpPr/>
      </dsp:nvSpPr>
      <dsp:spPr>
        <a:xfrm>
          <a:off x="5167988" y="282732"/>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Atlas </a:t>
          </a:r>
          <a:r>
            <a:rPr lang="pt-BR" sz="1400" b="1" kern="1200" dirty="0" err="1" smtClean="0">
              <a:solidFill>
                <a:schemeClr val="tx1">
                  <a:lumMod val="75000"/>
                  <a:lumOff val="25000"/>
                </a:schemeClr>
              </a:solidFill>
            </a:rPr>
            <a:t>Solarimétrico</a:t>
          </a:r>
          <a:r>
            <a:rPr lang="pt-BR" sz="1400" b="1" kern="1200" dirty="0" smtClean="0">
              <a:solidFill>
                <a:schemeClr val="tx1">
                  <a:lumMod val="75000"/>
                  <a:lumOff val="25000"/>
                </a:schemeClr>
              </a:solidFill>
            </a:rPr>
            <a:t> do Estado de Goiás Elaborado</a:t>
          </a:r>
          <a:endParaRPr lang="pt-BR" sz="1400" b="1" kern="1200" dirty="0">
            <a:solidFill>
              <a:schemeClr val="tx1">
                <a:lumMod val="75000"/>
                <a:lumOff val="25000"/>
              </a:schemeClr>
            </a:solidFill>
          </a:endParaRPr>
        </a:p>
      </dsp:txBody>
      <dsp:txXfrm>
        <a:off x="5181066" y="295810"/>
        <a:ext cx="6020153" cy="420375"/>
      </dsp:txXfrm>
    </dsp:sp>
    <dsp:sp modelId="{AA24B462-BAB8-479E-95E0-B9CC93D36038}">
      <dsp:nvSpPr>
        <dsp:cNvPr id="0" name=""/>
        <dsp:cNvSpPr/>
      </dsp:nvSpPr>
      <dsp:spPr>
        <a:xfrm rot="16900165">
          <a:off x="4081046" y="1945950"/>
          <a:ext cx="1808157" cy="14158"/>
        </a:xfrm>
        <a:custGeom>
          <a:avLst/>
          <a:gdLst/>
          <a:ahLst/>
          <a:cxnLst/>
          <a:rect l="0" t="0" r="0" b="0"/>
          <a:pathLst>
            <a:path>
              <a:moveTo>
                <a:pt x="0" y="7079"/>
              </a:moveTo>
              <a:lnTo>
                <a:pt x="1808157"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4939921" y="1907826"/>
        <a:ext cx="90407" cy="90407"/>
      </dsp:txXfrm>
    </dsp:sp>
    <dsp:sp modelId="{7E3711CF-D628-4336-B68C-7E00F4131872}">
      <dsp:nvSpPr>
        <dsp:cNvPr id="0" name=""/>
        <dsp:cNvSpPr/>
      </dsp:nvSpPr>
      <dsp:spPr>
        <a:xfrm>
          <a:off x="5167988" y="844371"/>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Balanço Energético do Estado de Goiás Elaborado</a:t>
          </a:r>
          <a:endParaRPr lang="pt-BR" sz="1400" b="1" kern="1200" dirty="0">
            <a:solidFill>
              <a:schemeClr val="tx1">
                <a:lumMod val="75000"/>
                <a:lumOff val="25000"/>
              </a:schemeClr>
            </a:solidFill>
          </a:endParaRPr>
        </a:p>
      </dsp:txBody>
      <dsp:txXfrm>
        <a:off x="5181066" y="857449"/>
        <a:ext cx="6020153" cy="420375"/>
      </dsp:txXfrm>
    </dsp:sp>
    <dsp:sp modelId="{6262B866-7B9E-4707-A3EE-661F6A1358A8}">
      <dsp:nvSpPr>
        <dsp:cNvPr id="0" name=""/>
        <dsp:cNvSpPr/>
      </dsp:nvSpPr>
      <dsp:spPr>
        <a:xfrm rot="17173147">
          <a:off x="4330432" y="2202706"/>
          <a:ext cx="1309385" cy="14158"/>
        </a:xfrm>
        <a:custGeom>
          <a:avLst/>
          <a:gdLst/>
          <a:ahLst/>
          <a:cxnLst/>
          <a:rect l="0" t="0" r="0" b="0"/>
          <a:pathLst>
            <a:path>
              <a:moveTo>
                <a:pt x="0" y="7079"/>
              </a:moveTo>
              <a:lnTo>
                <a:pt x="1309385"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952390" y="2177051"/>
        <a:ext cx="65469" cy="65469"/>
      </dsp:txXfrm>
    </dsp:sp>
    <dsp:sp modelId="{AFBE933F-5AD5-4BA1-8C00-4E007D17C8A9}">
      <dsp:nvSpPr>
        <dsp:cNvPr id="0" name=""/>
        <dsp:cNvSpPr/>
      </dsp:nvSpPr>
      <dsp:spPr>
        <a:xfrm>
          <a:off x="5167988" y="1357883"/>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Geração de Energia com Fontes Renováveis Ampliada </a:t>
          </a:r>
          <a:endParaRPr lang="pt-BR" sz="1400" b="1" kern="1200" dirty="0">
            <a:solidFill>
              <a:schemeClr val="tx1">
                <a:lumMod val="75000"/>
                <a:lumOff val="25000"/>
              </a:schemeClr>
            </a:solidFill>
          </a:endParaRPr>
        </a:p>
      </dsp:txBody>
      <dsp:txXfrm>
        <a:off x="5181066" y="1370961"/>
        <a:ext cx="6020153" cy="420375"/>
      </dsp:txXfrm>
    </dsp:sp>
    <dsp:sp modelId="{264AE8B9-6969-4CAB-8F56-8BB21584E28B}">
      <dsp:nvSpPr>
        <dsp:cNvPr id="0" name=""/>
        <dsp:cNvSpPr/>
      </dsp:nvSpPr>
      <dsp:spPr>
        <a:xfrm rot="17771071">
          <a:off x="4570716" y="2459462"/>
          <a:ext cx="828816" cy="14158"/>
        </a:xfrm>
        <a:custGeom>
          <a:avLst/>
          <a:gdLst/>
          <a:ahLst/>
          <a:cxnLst/>
          <a:rect l="0" t="0" r="0" b="0"/>
          <a:pathLst>
            <a:path>
              <a:moveTo>
                <a:pt x="0" y="7079"/>
              </a:moveTo>
              <a:lnTo>
                <a:pt x="828816"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964404" y="2445821"/>
        <a:ext cx="41440" cy="41440"/>
      </dsp:txXfrm>
    </dsp:sp>
    <dsp:sp modelId="{BF7F9B94-DD20-4055-96E0-35BD47F368B2}">
      <dsp:nvSpPr>
        <dsp:cNvPr id="0" name=""/>
        <dsp:cNvSpPr/>
      </dsp:nvSpPr>
      <dsp:spPr>
        <a:xfrm>
          <a:off x="5167988" y="1871395"/>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Plano Estadual de Energia Elaborado</a:t>
          </a:r>
          <a:endParaRPr lang="pt-BR" sz="1400" b="1" kern="1200" dirty="0">
            <a:solidFill>
              <a:schemeClr val="tx1">
                <a:lumMod val="75000"/>
                <a:lumOff val="25000"/>
              </a:schemeClr>
            </a:solidFill>
          </a:endParaRPr>
        </a:p>
      </dsp:txBody>
      <dsp:txXfrm>
        <a:off x="5181066" y="1884473"/>
        <a:ext cx="6020153" cy="420375"/>
      </dsp:txXfrm>
    </dsp:sp>
    <dsp:sp modelId="{B5381506-7E33-43EB-9D8B-6DEC41DFE2C0}">
      <dsp:nvSpPr>
        <dsp:cNvPr id="0" name=""/>
        <dsp:cNvSpPr/>
      </dsp:nvSpPr>
      <dsp:spPr>
        <a:xfrm rot="19668407">
          <a:off x="4769040" y="2716218"/>
          <a:ext cx="432169" cy="14158"/>
        </a:xfrm>
        <a:custGeom>
          <a:avLst/>
          <a:gdLst/>
          <a:ahLst/>
          <a:cxnLst/>
          <a:rect l="0" t="0" r="0" b="0"/>
          <a:pathLst>
            <a:path>
              <a:moveTo>
                <a:pt x="0" y="7079"/>
              </a:moveTo>
              <a:lnTo>
                <a:pt x="432169"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974320" y="2712493"/>
        <a:ext cx="21608" cy="21608"/>
      </dsp:txXfrm>
    </dsp:sp>
    <dsp:sp modelId="{3F630EA8-DF77-42DA-956C-9045BBB1F913}">
      <dsp:nvSpPr>
        <dsp:cNvPr id="0" name=""/>
        <dsp:cNvSpPr/>
      </dsp:nvSpPr>
      <dsp:spPr>
        <a:xfrm>
          <a:off x="5167988" y="2384906"/>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Política de Expansão do Sistema Elétrico Implantado</a:t>
          </a:r>
          <a:endParaRPr lang="pt-BR" sz="1400" b="1" kern="1200" dirty="0">
            <a:solidFill>
              <a:schemeClr val="tx1">
                <a:lumMod val="75000"/>
                <a:lumOff val="25000"/>
              </a:schemeClr>
            </a:solidFill>
          </a:endParaRPr>
        </a:p>
      </dsp:txBody>
      <dsp:txXfrm>
        <a:off x="5181066" y="2397984"/>
        <a:ext cx="6020153" cy="420375"/>
      </dsp:txXfrm>
    </dsp:sp>
    <dsp:sp modelId="{F831114A-4B42-4C9E-A224-E5785C03125D}">
      <dsp:nvSpPr>
        <dsp:cNvPr id="0" name=""/>
        <dsp:cNvSpPr/>
      </dsp:nvSpPr>
      <dsp:spPr>
        <a:xfrm rot="2265507">
          <a:off x="4753828" y="2972974"/>
          <a:ext cx="462593" cy="14158"/>
        </a:xfrm>
        <a:custGeom>
          <a:avLst/>
          <a:gdLst/>
          <a:ahLst/>
          <a:cxnLst/>
          <a:rect l="0" t="0" r="0" b="0"/>
          <a:pathLst>
            <a:path>
              <a:moveTo>
                <a:pt x="0" y="7079"/>
              </a:moveTo>
              <a:lnTo>
                <a:pt x="462593"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973560" y="2968488"/>
        <a:ext cx="23129" cy="23129"/>
      </dsp:txXfrm>
    </dsp:sp>
    <dsp:sp modelId="{8C929576-B708-4DA9-BA7B-F4C4F1550EC6}">
      <dsp:nvSpPr>
        <dsp:cNvPr id="0" name=""/>
        <dsp:cNvSpPr/>
      </dsp:nvSpPr>
      <dsp:spPr>
        <a:xfrm>
          <a:off x="5167988" y="2898418"/>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Praça Pública Municipal Modernizada</a:t>
          </a:r>
          <a:endParaRPr lang="pt-BR" sz="1400" b="1" kern="1200" dirty="0">
            <a:solidFill>
              <a:schemeClr val="tx1">
                <a:lumMod val="75000"/>
                <a:lumOff val="25000"/>
              </a:schemeClr>
            </a:solidFill>
          </a:endParaRPr>
        </a:p>
      </dsp:txBody>
      <dsp:txXfrm>
        <a:off x="5181066" y="2911496"/>
        <a:ext cx="6020153" cy="420375"/>
      </dsp:txXfrm>
    </dsp:sp>
    <dsp:sp modelId="{54D2F4DD-1079-4CD8-A271-30961C976D69}">
      <dsp:nvSpPr>
        <dsp:cNvPr id="0" name=""/>
        <dsp:cNvSpPr/>
      </dsp:nvSpPr>
      <dsp:spPr>
        <a:xfrm rot="3837823">
          <a:off x="4568523" y="3205666"/>
          <a:ext cx="833203" cy="14158"/>
        </a:xfrm>
        <a:custGeom>
          <a:avLst/>
          <a:gdLst/>
          <a:ahLst/>
          <a:cxnLst/>
          <a:rect l="0" t="0" r="0" b="0"/>
          <a:pathLst>
            <a:path>
              <a:moveTo>
                <a:pt x="0" y="7079"/>
              </a:moveTo>
              <a:lnTo>
                <a:pt x="833203"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964294" y="3191915"/>
        <a:ext cx="41660" cy="41660"/>
      </dsp:txXfrm>
    </dsp:sp>
    <dsp:sp modelId="{15B532B7-901A-45CA-B816-AB0FA65B6A94}">
      <dsp:nvSpPr>
        <dsp:cNvPr id="0" name=""/>
        <dsp:cNvSpPr/>
      </dsp:nvSpPr>
      <dsp:spPr>
        <a:xfrm>
          <a:off x="5167988" y="3363802"/>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Prédio Público Eficientizado</a:t>
          </a:r>
          <a:endParaRPr lang="pt-BR" sz="1400" b="1" kern="1200" dirty="0">
            <a:solidFill>
              <a:schemeClr val="tx1">
                <a:lumMod val="75000"/>
                <a:lumOff val="25000"/>
              </a:schemeClr>
            </a:solidFill>
          </a:endParaRPr>
        </a:p>
      </dsp:txBody>
      <dsp:txXfrm>
        <a:off x="5181066" y="3376880"/>
        <a:ext cx="6020153" cy="420375"/>
      </dsp:txXfrm>
    </dsp:sp>
    <dsp:sp modelId="{A8DBC406-8E10-4341-BCE7-49A84B03A537}">
      <dsp:nvSpPr>
        <dsp:cNvPr id="0" name=""/>
        <dsp:cNvSpPr/>
      </dsp:nvSpPr>
      <dsp:spPr>
        <a:xfrm rot="4418803">
          <a:off x="4335659" y="3454534"/>
          <a:ext cx="1298931" cy="14158"/>
        </a:xfrm>
        <a:custGeom>
          <a:avLst/>
          <a:gdLst/>
          <a:ahLst/>
          <a:cxnLst/>
          <a:rect l="0" t="0" r="0" b="0"/>
          <a:pathLst>
            <a:path>
              <a:moveTo>
                <a:pt x="0" y="7079"/>
              </a:moveTo>
              <a:lnTo>
                <a:pt x="1298931"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952651" y="3429140"/>
        <a:ext cx="64946" cy="64946"/>
      </dsp:txXfrm>
    </dsp:sp>
    <dsp:sp modelId="{C354A6A6-8C56-494F-A3EE-2514D94BCB43}">
      <dsp:nvSpPr>
        <dsp:cNvPr id="0" name=""/>
        <dsp:cNvSpPr/>
      </dsp:nvSpPr>
      <dsp:spPr>
        <a:xfrm>
          <a:off x="5167988" y="3861538"/>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Programa Goiás Solar Atualizado</a:t>
          </a:r>
          <a:endParaRPr lang="pt-BR" sz="1400" b="1" kern="1200" dirty="0">
            <a:solidFill>
              <a:schemeClr val="tx1">
                <a:lumMod val="75000"/>
                <a:lumOff val="25000"/>
              </a:schemeClr>
            </a:solidFill>
          </a:endParaRPr>
        </a:p>
      </dsp:txBody>
      <dsp:txXfrm>
        <a:off x="5181066" y="3874616"/>
        <a:ext cx="6020153" cy="420375"/>
      </dsp:txXfrm>
    </dsp:sp>
    <dsp:sp modelId="{90E015F4-8617-405D-91FE-D0DD880C7C00}">
      <dsp:nvSpPr>
        <dsp:cNvPr id="0" name=""/>
        <dsp:cNvSpPr/>
      </dsp:nvSpPr>
      <dsp:spPr>
        <a:xfrm rot="4701708">
          <a:off x="4078654" y="3719178"/>
          <a:ext cx="1812942" cy="14158"/>
        </a:xfrm>
        <a:custGeom>
          <a:avLst/>
          <a:gdLst/>
          <a:ahLst/>
          <a:cxnLst/>
          <a:rect l="0" t="0" r="0" b="0"/>
          <a:pathLst>
            <a:path>
              <a:moveTo>
                <a:pt x="0" y="7079"/>
              </a:moveTo>
              <a:lnTo>
                <a:pt x="1812942"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4939801" y="3680933"/>
        <a:ext cx="90647" cy="90647"/>
      </dsp:txXfrm>
    </dsp:sp>
    <dsp:sp modelId="{C2AFCE01-FA3E-4F4F-B26F-9AF156E34A75}">
      <dsp:nvSpPr>
        <dsp:cNvPr id="0" name=""/>
        <dsp:cNvSpPr/>
      </dsp:nvSpPr>
      <dsp:spPr>
        <a:xfrm>
          <a:off x="5167988" y="4390826"/>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Projeto de Pesquisa do Nióbio para Baterias Realizado</a:t>
          </a:r>
          <a:endParaRPr lang="pt-BR" sz="1400" b="1" kern="1200" dirty="0">
            <a:solidFill>
              <a:schemeClr val="tx1">
                <a:lumMod val="75000"/>
                <a:lumOff val="25000"/>
              </a:schemeClr>
            </a:solidFill>
          </a:endParaRPr>
        </a:p>
      </dsp:txBody>
      <dsp:txXfrm>
        <a:off x="5181066" y="4403904"/>
        <a:ext cx="6020153" cy="420375"/>
      </dsp:txXfrm>
    </dsp:sp>
    <dsp:sp modelId="{64E32403-9C70-4A5F-B5C4-B11F471F541F}">
      <dsp:nvSpPr>
        <dsp:cNvPr id="0" name=""/>
        <dsp:cNvSpPr/>
      </dsp:nvSpPr>
      <dsp:spPr>
        <a:xfrm rot="4855378">
          <a:off x="3826018" y="3975933"/>
          <a:ext cx="2318212" cy="14158"/>
        </a:xfrm>
        <a:custGeom>
          <a:avLst/>
          <a:gdLst/>
          <a:ahLst/>
          <a:cxnLst/>
          <a:rect l="0" t="0" r="0" b="0"/>
          <a:pathLst>
            <a:path>
              <a:moveTo>
                <a:pt x="0" y="7079"/>
              </a:moveTo>
              <a:lnTo>
                <a:pt x="2318212" y="7079"/>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4927169" y="3925057"/>
        <a:ext cx="115910" cy="115910"/>
      </dsp:txXfrm>
    </dsp:sp>
    <dsp:sp modelId="{6F4686B0-C14C-4C83-8E70-61C40E27E9BB}">
      <dsp:nvSpPr>
        <dsp:cNvPr id="0" name=""/>
        <dsp:cNvSpPr/>
      </dsp:nvSpPr>
      <dsp:spPr>
        <a:xfrm>
          <a:off x="5167988" y="4904338"/>
          <a:ext cx="6046309" cy="446531"/>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Projeto de Pesquisa do Silício para Células Fotovoltaicas Elaborado</a:t>
          </a:r>
          <a:endParaRPr lang="pt-BR" sz="1400" b="1" kern="1200" dirty="0">
            <a:solidFill>
              <a:schemeClr val="tx1">
                <a:lumMod val="75000"/>
                <a:lumOff val="25000"/>
              </a:schemeClr>
            </a:solidFill>
          </a:endParaRPr>
        </a:p>
      </dsp:txBody>
      <dsp:txXfrm>
        <a:off x="5181066" y="4917416"/>
        <a:ext cx="6020153" cy="420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7A080-FE62-4F8D-8A99-F41883FE17EE}">
      <dsp:nvSpPr>
        <dsp:cNvPr id="0" name=""/>
        <dsp:cNvSpPr/>
      </dsp:nvSpPr>
      <dsp:spPr>
        <a:xfrm>
          <a:off x="300855" y="2512996"/>
          <a:ext cx="2112289" cy="612219"/>
        </a:xfrm>
        <a:prstGeom prst="roundRect">
          <a:avLst>
            <a:gd name="adj" fmla="val 10000"/>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b="1" kern="1200" smtClean="0">
              <a:solidFill>
                <a:schemeClr val="tx1">
                  <a:lumMod val="75000"/>
                  <a:lumOff val="25000"/>
                </a:schemeClr>
              </a:solidFill>
            </a:rPr>
            <a:t>GOVERNO DIGITAL</a:t>
          </a:r>
          <a:endParaRPr lang="pt-BR" sz="2000" b="1" kern="1200" dirty="0">
            <a:solidFill>
              <a:schemeClr val="tx1">
                <a:lumMod val="75000"/>
                <a:lumOff val="25000"/>
              </a:schemeClr>
            </a:solidFill>
          </a:endParaRPr>
        </a:p>
      </dsp:txBody>
      <dsp:txXfrm>
        <a:off x="318786" y="2530927"/>
        <a:ext cx="2076427" cy="576357"/>
      </dsp:txXfrm>
    </dsp:sp>
    <dsp:sp modelId="{05F80512-9A33-42D4-AF81-755104290E56}">
      <dsp:nvSpPr>
        <dsp:cNvPr id="0" name=""/>
        <dsp:cNvSpPr/>
      </dsp:nvSpPr>
      <dsp:spPr>
        <a:xfrm>
          <a:off x="2413144" y="2813475"/>
          <a:ext cx="284118" cy="11260"/>
        </a:xfrm>
        <a:custGeom>
          <a:avLst/>
          <a:gdLst/>
          <a:ahLst/>
          <a:cxnLst/>
          <a:rect l="0" t="0" r="0" b="0"/>
          <a:pathLst>
            <a:path>
              <a:moveTo>
                <a:pt x="0" y="5630"/>
              </a:moveTo>
              <a:lnTo>
                <a:pt x="284118" y="5630"/>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2548101" y="2812002"/>
        <a:ext cx="14205" cy="14205"/>
      </dsp:txXfrm>
    </dsp:sp>
    <dsp:sp modelId="{21DC8A79-3BCE-4C9F-8DCE-048AC929749F}">
      <dsp:nvSpPr>
        <dsp:cNvPr id="0" name=""/>
        <dsp:cNvSpPr/>
      </dsp:nvSpPr>
      <dsp:spPr>
        <a:xfrm>
          <a:off x="2697263" y="2335713"/>
          <a:ext cx="1416304" cy="966785"/>
        </a:xfrm>
        <a:prstGeom prst="roundRect">
          <a:avLst>
            <a:gd name="adj" fmla="val 10000"/>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t-BR" sz="1600" b="1" kern="1200" smtClean="0">
              <a:solidFill>
                <a:schemeClr val="tx1">
                  <a:lumMod val="75000"/>
                  <a:lumOff val="25000"/>
                </a:schemeClr>
              </a:solidFill>
            </a:rPr>
            <a:t>Implantação do Governo Digital</a:t>
          </a:r>
          <a:endParaRPr lang="pt-BR" sz="1600" b="1" kern="1200" dirty="0">
            <a:solidFill>
              <a:schemeClr val="tx1">
                <a:lumMod val="75000"/>
                <a:lumOff val="25000"/>
              </a:schemeClr>
            </a:solidFill>
          </a:endParaRPr>
        </a:p>
      </dsp:txBody>
      <dsp:txXfrm>
        <a:off x="2725579" y="2364029"/>
        <a:ext cx="1359672" cy="910153"/>
      </dsp:txXfrm>
    </dsp:sp>
    <dsp:sp modelId="{8BA2661D-36F7-4204-9F78-B5C683168F6F}">
      <dsp:nvSpPr>
        <dsp:cNvPr id="0" name=""/>
        <dsp:cNvSpPr/>
      </dsp:nvSpPr>
      <dsp:spPr>
        <a:xfrm rot="17914171">
          <a:off x="3328879" y="1492709"/>
          <a:ext cx="3007764" cy="11260"/>
        </a:xfrm>
        <a:custGeom>
          <a:avLst/>
          <a:gdLst/>
          <a:ahLst/>
          <a:cxnLst/>
          <a:rect l="0" t="0" r="0" b="0"/>
          <a:pathLst>
            <a:path>
              <a:moveTo>
                <a:pt x="0" y="5630"/>
              </a:moveTo>
              <a:lnTo>
                <a:pt x="3007764"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pt-BR" sz="1000" b="1" kern="1200">
            <a:solidFill>
              <a:schemeClr val="tx1">
                <a:lumMod val="75000"/>
                <a:lumOff val="25000"/>
              </a:schemeClr>
            </a:solidFill>
          </a:endParaRPr>
        </a:p>
      </dsp:txBody>
      <dsp:txXfrm>
        <a:off x="4757567" y="1423146"/>
        <a:ext cx="150388" cy="150388"/>
      </dsp:txXfrm>
    </dsp:sp>
    <dsp:sp modelId="{0C0E52F3-5E8F-47ED-856C-0F032FE0BEF7}">
      <dsp:nvSpPr>
        <dsp:cNvPr id="0" name=""/>
        <dsp:cNvSpPr/>
      </dsp:nvSpPr>
      <dsp:spPr>
        <a:xfrm>
          <a:off x="5551955" y="0"/>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App Android Portal de Serviços Disponibilizado</a:t>
          </a:r>
          <a:endParaRPr lang="pt-BR" sz="1200" b="1" kern="1200" dirty="0">
            <a:solidFill>
              <a:schemeClr val="tx1">
                <a:lumMod val="75000"/>
                <a:lumOff val="25000"/>
              </a:schemeClr>
            </a:solidFill>
          </a:endParaRPr>
        </a:p>
      </dsp:txBody>
      <dsp:txXfrm>
        <a:off x="5562357" y="10402"/>
        <a:ext cx="4788121" cy="334344"/>
      </dsp:txXfrm>
    </dsp:sp>
    <dsp:sp modelId="{AA24B462-BAB8-479E-95E0-B9CC93D36038}">
      <dsp:nvSpPr>
        <dsp:cNvPr id="0" name=""/>
        <dsp:cNvSpPr/>
      </dsp:nvSpPr>
      <dsp:spPr>
        <a:xfrm rot="18146077">
          <a:off x="3491825" y="1681719"/>
          <a:ext cx="2681872" cy="11260"/>
        </a:xfrm>
        <a:custGeom>
          <a:avLst/>
          <a:gdLst/>
          <a:ahLst/>
          <a:cxnLst/>
          <a:rect l="0" t="0" r="0" b="0"/>
          <a:pathLst>
            <a:path>
              <a:moveTo>
                <a:pt x="0" y="5630"/>
              </a:moveTo>
              <a:lnTo>
                <a:pt x="2681872"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4765714" y="1620303"/>
        <a:ext cx="134093" cy="134093"/>
      </dsp:txXfrm>
    </dsp:sp>
    <dsp:sp modelId="{7E3711CF-D628-4336-B68C-7E00F4131872}">
      <dsp:nvSpPr>
        <dsp:cNvPr id="0" name=""/>
        <dsp:cNvSpPr/>
      </dsp:nvSpPr>
      <dsp:spPr>
        <a:xfrm>
          <a:off x="5551955" y="378020"/>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App IOS do Portal de Serviços Disponibilizado</a:t>
          </a:r>
          <a:endParaRPr lang="pt-BR" sz="1200" b="1" kern="1200" dirty="0">
            <a:solidFill>
              <a:schemeClr val="tx1">
                <a:lumMod val="75000"/>
                <a:lumOff val="25000"/>
              </a:schemeClr>
            </a:solidFill>
          </a:endParaRPr>
        </a:p>
      </dsp:txBody>
      <dsp:txXfrm>
        <a:off x="5562357" y="388422"/>
        <a:ext cx="4788121" cy="334344"/>
      </dsp:txXfrm>
    </dsp:sp>
    <dsp:sp modelId="{6262B866-7B9E-4707-A3EE-661F6A1358A8}">
      <dsp:nvSpPr>
        <dsp:cNvPr id="0" name=""/>
        <dsp:cNvSpPr/>
      </dsp:nvSpPr>
      <dsp:spPr>
        <a:xfrm rot="18467343">
          <a:off x="3659058" y="1885930"/>
          <a:ext cx="2347406" cy="11260"/>
        </a:xfrm>
        <a:custGeom>
          <a:avLst/>
          <a:gdLst/>
          <a:ahLst/>
          <a:cxnLst/>
          <a:rect l="0" t="0" r="0" b="0"/>
          <a:pathLst>
            <a:path>
              <a:moveTo>
                <a:pt x="0" y="5630"/>
              </a:moveTo>
              <a:lnTo>
                <a:pt x="2347406"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4774076" y="1832875"/>
        <a:ext cx="117370" cy="117370"/>
      </dsp:txXfrm>
    </dsp:sp>
    <dsp:sp modelId="{AFBE933F-5AD5-4BA1-8C00-4E007D17C8A9}">
      <dsp:nvSpPr>
        <dsp:cNvPr id="0" name=""/>
        <dsp:cNvSpPr/>
      </dsp:nvSpPr>
      <dsp:spPr>
        <a:xfrm>
          <a:off x="5551955" y="786441"/>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Barramento de Serviços Implementado</a:t>
          </a:r>
          <a:endParaRPr lang="pt-BR" sz="1200" b="1" kern="1200" dirty="0">
            <a:solidFill>
              <a:schemeClr val="tx1">
                <a:lumMod val="75000"/>
                <a:lumOff val="25000"/>
              </a:schemeClr>
            </a:solidFill>
          </a:endParaRPr>
        </a:p>
      </dsp:txBody>
      <dsp:txXfrm>
        <a:off x="5562357" y="796843"/>
        <a:ext cx="4788121" cy="334344"/>
      </dsp:txXfrm>
    </dsp:sp>
    <dsp:sp modelId="{264AE8B9-6969-4CAB-8F56-8BB21584E28B}">
      <dsp:nvSpPr>
        <dsp:cNvPr id="0" name=""/>
        <dsp:cNvSpPr/>
      </dsp:nvSpPr>
      <dsp:spPr>
        <a:xfrm rot="18890131">
          <a:off x="3812735" y="2090140"/>
          <a:ext cx="2040051" cy="11260"/>
        </a:xfrm>
        <a:custGeom>
          <a:avLst/>
          <a:gdLst/>
          <a:ahLst/>
          <a:cxnLst/>
          <a:rect l="0" t="0" r="0" b="0"/>
          <a:pathLst>
            <a:path>
              <a:moveTo>
                <a:pt x="0" y="5630"/>
              </a:moveTo>
              <a:lnTo>
                <a:pt x="2040051"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4781760" y="2044769"/>
        <a:ext cx="102002" cy="102002"/>
      </dsp:txXfrm>
    </dsp:sp>
    <dsp:sp modelId="{BF7F9B94-DD20-4055-96E0-35BD47F368B2}">
      <dsp:nvSpPr>
        <dsp:cNvPr id="0" name=""/>
        <dsp:cNvSpPr/>
      </dsp:nvSpPr>
      <dsp:spPr>
        <a:xfrm>
          <a:off x="5551955" y="1194862"/>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Escritório de Dados Implantado</a:t>
          </a:r>
          <a:endParaRPr lang="pt-BR" sz="1200" b="1" kern="1200" dirty="0">
            <a:solidFill>
              <a:schemeClr val="tx1">
                <a:lumMod val="75000"/>
                <a:lumOff val="25000"/>
              </a:schemeClr>
            </a:solidFill>
          </a:endParaRPr>
        </a:p>
      </dsp:txBody>
      <dsp:txXfrm>
        <a:off x="5562357" y="1205264"/>
        <a:ext cx="4788121" cy="334344"/>
      </dsp:txXfrm>
    </dsp:sp>
    <dsp:sp modelId="{B5381506-7E33-43EB-9D8B-6DEC41DFE2C0}">
      <dsp:nvSpPr>
        <dsp:cNvPr id="0" name=""/>
        <dsp:cNvSpPr/>
      </dsp:nvSpPr>
      <dsp:spPr>
        <a:xfrm rot="19450663">
          <a:off x="3945783" y="2294351"/>
          <a:ext cx="1773955" cy="11260"/>
        </a:xfrm>
        <a:custGeom>
          <a:avLst/>
          <a:gdLst/>
          <a:ahLst/>
          <a:cxnLst/>
          <a:rect l="0" t="0" r="0" b="0"/>
          <a:pathLst>
            <a:path>
              <a:moveTo>
                <a:pt x="0" y="5630"/>
              </a:moveTo>
              <a:lnTo>
                <a:pt x="1773955"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4788412" y="2255632"/>
        <a:ext cx="88697" cy="88697"/>
      </dsp:txXfrm>
    </dsp:sp>
    <dsp:sp modelId="{3F630EA8-DF77-42DA-956C-9045BBB1F913}">
      <dsp:nvSpPr>
        <dsp:cNvPr id="0" name=""/>
        <dsp:cNvSpPr/>
      </dsp:nvSpPr>
      <dsp:spPr>
        <a:xfrm>
          <a:off x="5551955" y="1603283"/>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Nova Plataforma de Gerenciamento de Projetos Implantada</a:t>
          </a:r>
          <a:endParaRPr lang="pt-BR" sz="1200" b="1" kern="1200" dirty="0">
            <a:solidFill>
              <a:schemeClr val="tx1">
                <a:lumMod val="75000"/>
                <a:lumOff val="25000"/>
              </a:schemeClr>
            </a:solidFill>
          </a:endParaRPr>
        </a:p>
      </dsp:txBody>
      <dsp:txXfrm>
        <a:off x="5562357" y="1613685"/>
        <a:ext cx="4788121" cy="334344"/>
      </dsp:txXfrm>
    </dsp:sp>
    <dsp:sp modelId="{F831114A-4B42-4C9E-A224-E5785C03125D}">
      <dsp:nvSpPr>
        <dsp:cNvPr id="0" name=""/>
        <dsp:cNvSpPr/>
      </dsp:nvSpPr>
      <dsp:spPr>
        <a:xfrm rot="20181168">
          <a:off x="4047643" y="2498561"/>
          <a:ext cx="1570236" cy="11260"/>
        </a:xfrm>
        <a:custGeom>
          <a:avLst/>
          <a:gdLst/>
          <a:ahLst/>
          <a:cxnLst/>
          <a:rect l="0" t="0" r="0" b="0"/>
          <a:pathLst>
            <a:path>
              <a:moveTo>
                <a:pt x="0" y="5630"/>
              </a:moveTo>
              <a:lnTo>
                <a:pt x="1570236"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793505" y="2464936"/>
        <a:ext cx="78511" cy="78511"/>
      </dsp:txXfrm>
    </dsp:sp>
    <dsp:sp modelId="{8C929576-B708-4DA9-BA7B-F4C4F1550EC6}">
      <dsp:nvSpPr>
        <dsp:cNvPr id="0" name=""/>
        <dsp:cNvSpPr/>
      </dsp:nvSpPr>
      <dsp:spPr>
        <a:xfrm>
          <a:off x="5551955" y="2011703"/>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Novo Portal da Transparência Implantado</a:t>
          </a:r>
          <a:endParaRPr lang="pt-BR" sz="1200" b="1" kern="1200" dirty="0">
            <a:solidFill>
              <a:schemeClr val="tx1">
                <a:lumMod val="75000"/>
                <a:lumOff val="25000"/>
              </a:schemeClr>
            </a:solidFill>
          </a:endParaRPr>
        </a:p>
      </dsp:txBody>
      <dsp:txXfrm>
        <a:off x="5562357" y="2022105"/>
        <a:ext cx="4788121" cy="334344"/>
      </dsp:txXfrm>
    </dsp:sp>
    <dsp:sp modelId="{54D2F4DD-1079-4CD8-A271-30961C976D69}">
      <dsp:nvSpPr>
        <dsp:cNvPr id="0" name=""/>
        <dsp:cNvSpPr/>
      </dsp:nvSpPr>
      <dsp:spPr>
        <a:xfrm rot="21074959">
          <a:off x="4105097" y="2702772"/>
          <a:ext cx="1455327" cy="11260"/>
        </a:xfrm>
        <a:custGeom>
          <a:avLst/>
          <a:gdLst/>
          <a:ahLst/>
          <a:cxnLst/>
          <a:rect l="0" t="0" r="0" b="0"/>
          <a:pathLst>
            <a:path>
              <a:moveTo>
                <a:pt x="0" y="5630"/>
              </a:moveTo>
              <a:lnTo>
                <a:pt x="1455327"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796378" y="2672019"/>
        <a:ext cx="72766" cy="72766"/>
      </dsp:txXfrm>
    </dsp:sp>
    <dsp:sp modelId="{15B532B7-901A-45CA-B816-AB0FA65B6A94}">
      <dsp:nvSpPr>
        <dsp:cNvPr id="0" name=""/>
        <dsp:cNvSpPr/>
      </dsp:nvSpPr>
      <dsp:spPr>
        <a:xfrm>
          <a:off x="5551955" y="2420124"/>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Plano Estratégico de TI Peti Publicado</a:t>
          </a:r>
          <a:endParaRPr lang="pt-BR" sz="1200" b="1" kern="1200" dirty="0">
            <a:solidFill>
              <a:schemeClr val="tx1">
                <a:lumMod val="75000"/>
                <a:lumOff val="25000"/>
              </a:schemeClr>
            </a:solidFill>
          </a:endParaRPr>
        </a:p>
      </dsp:txBody>
      <dsp:txXfrm>
        <a:off x="5562357" y="2430526"/>
        <a:ext cx="4788121" cy="334344"/>
      </dsp:txXfrm>
    </dsp:sp>
    <dsp:sp modelId="{A8DBC406-8E10-4341-BCE7-49A84B03A537}">
      <dsp:nvSpPr>
        <dsp:cNvPr id="0" name=""/>
        <dsp:cNvSpPr/>
      </dsp:nvSpPr>
      <dsp:spPr>
        <a:xfrm rot="414949">
          <a:off x="4108296" y="2900708"/>
          <a:ext cx="1448929" cy="11260"/>
        </a:xfrm>
        <a:custGeom>
          <a:avLst/>
          <a:gdLst/>
          <a:ahLst/>
          <a:cxnLst/>
          <a:rect l="0" t="0" r="0" b="0"/>
          <a:pathLst>
            <a:path>
              <a:moveTo>
                <a:pt x="0" y="5630"/>
              </a:moveTo>
              <a:lnTo>
                <a:pt x="1448929"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796538" y="2870116"/>
        <a:ext cx="72446" cy="72446"/>
      </dsp:txXfrm>
    </dsp:sp>
    <dsp:sp modelId="{C354A6A6-8C56-494F-A3EE-2514D94BCB43}">
      <dsp:nvSpPr>
        <dsp:cNvPr id="0" name=""/>
        <dsp:cNvSpPr/>
      </dsp:nvSpPr>
      <dsp:spPr>
        <a:xfrm>
          <a:off x="5551955" y="2815998"/>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Portal de Serviços ao Cidadão Disponibilizado</a:t>
          </a:r>
          <a:endParaRPr lang="pt-BR" sz="1200" b="1" kern="1200" dirty="0">
            <a:solidFill>
              <a:schemeClr val="tx1">
                <a:lumMod val="75000"/>
                <a:lumOff val="25000"/>
              </a:schemeClr>
            </a:solidFill>
          </a:endParaRPr>
        </a:p>
      </dsp:txBody>
      <dsp:txXfrm>
        <a:off x="5562357" y="2826400"/>
        <a:ext cx="4788121" cy="334344"/>
      </dsp:txXfrm>
    </dsp:sp>
    <dsp:sp modelId="{90E015F4-8617-405D-91FE-D0DD880C7C00}">
      <dsp:nvSpPr>
        <dsp:cNvPr id="0" name=""/>
        <dsp:cNvSpPr/>
      </dsp:nvSpPr>
      <dsp:spPr>
        <a:xfrm rot="1349256">
          <a:off x="4054381" y="3111193"/>
          <a:ext cx="1556759" cy="11260"/>
        </a:xfrm>
        <a:custGeom>
          <a:avLst/>
          <a:gdLst/>
          <a:ahLst/>
          <a:cxnLst/>
          <a:rect l="0" t="0" r="0" b="0"/>
          <a:pathLst>
            <a:path>
              <a:moveTo>
                <a:pt x="0" y="5630"/>
              </a:moveTo>
              <a:lnTo>
                <a:pt x="1556759"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4793842" y="3077904"/>
        <a:ext cx="77837" cy="77837"/>
      </dsp:txXfrm>
    </dsp:sp>
    <dsp:sp modelId="{C2AFCE01-FA3E-4F4F-B26F-9AF156E34A75}">
      <dsp:nvSpPr>
        <dsp:cNvPr id="0" name=""/>
        <dsp:cNvSpPr/>
      </dsp:nvSpPr>
      <dsp:spPr>
        <a:xfrm>
          <a:off x="5551955" y="3236966"/>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Projeto da Infraestrutura de TI para a Transformação Digital Elaborado</a:t>
          </a:r>
          <a:endParaRPr lang="pt-BR" sz="1200" b="1" kern="1200" dirty="0">
            <a:solidFill>
              <a:schemeClr val="tx1">
                <a:lumMod val="75000"/>
                <a:lumOff val="25000"/>
              </a:schemeClr>
            </a:solidFill>
          </a:endParaRPr>
        </a:p>
      </dsp:txBody>
      <dsp:txXfrm>
        <a:off x="5562357" y="3247368"/>
        <a:ext cx="4788121" cy="334344"/>
      </dsp:txXfrm>
    </dsp:sp>
    <dsp:sp modelId="{64E32403-9C70-4A5F-B5C4-B11F471F541F}">
      <dsp:nvSpPr>
        <dsp:cNvPr id="0" name=""/>
        <dsp:cNvSpPr/>
      </dsp:nvSpPr>
      <dsp:spPr>
        <a:xfrm rot="2094680">
          <a:off x="3955737" y="3315403"/>
          <a:ext cx="1754048" cy="11260"/>
        </a:xfrm>
        <a:custGeom>
          <a:avLst/>
          <a:gdLst/>
          <a:ahLst/>
          <a:cxnLst/>
          <a:rect l="0" t="0" r="0" b="0"/>
          <a:pathLst>
            <a:path>
              <a:moveTo>
                <a:pt x="0" y="5630"/>
              </a:moveTo>
              <a:lnTo>
                <a:pt x="1754048"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4788910" y="3277182"/>
        <a:ext cx="87702" cy="87702"/>
      </dsp:txXfrm>
    </dsp:sp>
    <dsp:sp modelId="{6F4686B0-C14C-4C83-8E70-61C40E27E9BB}">
      <dsp:nvSpPr>
        <dsp:cNvPr id="0" name=""/>
        <dsp:cNvSpPr/>
      </dsp:nvSpPr>
      <dsp:spPr>
        <a:xfrm>
          <a:off x="5551955" y="3645387"/>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Serviço Digitalizado Implementado</a:t>
          </a:r>
          <a:endParaRPr lang="pt-BR" sz="1200" b="1" kern="1200" dirty="0">
            <a:solidFill>
              <a:schemeClr val="tx1">
                <a:lumMod val="75000"/>
                <a:lumOff val="25000"/>
              </a:schemeClr>
            </a:solidFill>
          </a:endParaRPr>
        </a:p>
      </dsp:txBody>
      <dsp:txXfrm>
        <a:off x="5562357" y="3655789"/>
        <a:ext cx="4788121" cy="334344"/>
      </dsp:txXfrm>
    </dsp:sp>
    <dsp:sp modelId="{D2C26751-6ACE-48C2-A103-E3E60142A7E1}">
      <dsp:nvSpPr>
        <dsp:cNvPr id="0" name=""/>
        <dsp:cNvSpPr/>
      </dsp:nvSpPr>
      <dsp:spPr>
        <a:xfrm rot="2668513">
          <a:off x="3824857" y="3519613"/>
          <a:ext cx="2015808" cy="11260"/>
        </a:xfrm>
        <a:custGeom>
          <a:avLst/>
          <a:gdLst/>
          <a:ahLst/>
          <a:cxnLst/>
          <a:rect l="0" t="0" r="0" b="0"/>
          <a:pathLst>
            <a:path>
              <a:moveTo>
                <a:pt x="0" y="5630"/>
              </a:moveTo>
              <a:lnTo>
                <a:pt x="2015808"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4782366" y="3474849"/>
        <a:ext cx="100790" cy="100790"/>
      </dsp:txXfrm>
    </dsp:sp>
    <dsp:sp modelId="{4F2BF9A5-62E8-4AE5-B9E7-C6C5BDB881A8}">
      <dsp:nvSpPr>
        <dsp:cNvPr id="0" name=""/>
        <dsp:cNvSpPr/>
      </dsp:nvSpPr>
      <dsp:spPr>
        <a:xfrm>
          <a:off x="5551955" y="4053808"/>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Sistema de Gestão Corporativo Integrado e Implantado</a:t>
          </a:r>
          <a:endParaRPr lang="pt-BR" sz="1200" b="1" kern="1200" dirty="0">
            <a:solidFill>
              <a:schemeClr val="tx1">
                <a:lumMod val="75000"/>
                <a:lumOff val="25000"/>
              </a:schemeClr>
            </a:solidFill>
          </a:endParaRPr>
        </a:p>
      </dsp:txBody>
      <dsp:txXfrm>
        <a:off x="5562357" y="4064210"/>
        <a:ext cx="4788121" cy="334344"/>
      </dsp:txXfrm>
    </dsp:sp>
    <dsp:sp modelId="{C4CBD288-D6C9-4447-BBD2-1D3284E9126B}">
      <dsp:nvSpPr>
        <dsp:cNvPr id="0" name=""/>
        <dsp:cNvSpPr/>
      </dsp:nvSpPr>
      <dsp:spPr>
        <a:xfrm rot="3101434">
          <a:off x="3672600" y="3723824"/>
          <a:ext cx="2320323" cy="11260"/>
        </a:xfrm>
        <a:custGeom>
          <a:avLst/>
          <a:gdLst/>
          <a:ahLst/>
          <a:cxnLst/>
          <a:rect l="0" t="0" r="0" b="0"/>
          <a:pathLst>
            <a:path>
              <a:moveTo>
                <a:pt x="0" y="5630"/>
              </a:moveTo>
              <a:lnTo>
                <a:pt x="2320323"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4774753" y="3671446"/>
        <a:ext cx="116016" cy="116016"/>
      </dsp:txXfrm>
    </dsp:sp>
    <dsp:sp modelId="{EC9B8CD4-EF55-45E7-B4A0-89AB00A21E16}">
      <dsp:nvSpPr>
        <dsp:cNvPr id="0" name=""/>
        <dsp:cNvSpPr/>
      </dsp:nvSpPr>
      <dsp:spPr>
        <a:xfrm>
          <a:off x="5551955" y="4462229"/>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Solução de Big Data Implantada</a:t>
          </a:r>
          <a:endParaRPr lang="pt-BR" sz="1200" b="1" kern="1200" dirty="0">
            <a:solidFill>
              <a:schemeClr val="tx1">
                <a:lumMod val="75000"/>
                <a:lumOff val="25000"/>
              </a:schemeClr>
            </a:solidFill>
          </a:endParaRPr>
        </a:p>
      </dsp:txBody>
      <dsp:txXfrm>
        <a:off x="5562357" y="4472631"/>
        <a:ext cx="4788121" cy="334344"/>
      </dsp:txXfrm>
    </dsp:sp>
    <dsp:sp modelId="{F1FED25E-F8D3-489B-A443-2E43C7EF4D56}">
      <dsp:nvSpPr>
        <dsp:cNvPr id="0" name=""/>
        <dsp:cNvSpPr/>
      </dsp:nvSpPr>
      <dsp:spPr>
        <a:xfrm rot="3430019">
          <a:off x="3506306" y="3928034"/>
          <a:ext cx="2652909" cy="11260"/>
        </a:xfrm>
        <a:custGeom>
          <a:avLst/>
          <a:gdLst/>
          <a:ahLst/>
          <a:cxnLst/>
          <a:rect l="0" t="0" r="0" b="0"/>
          <a:pathLst>
            <a:path>
              <a:moveTo>
                <a:pt x="0" y="5630"/>
              </a:moveTo>
              <a:lnTo>
                <a:pt x="2652909"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4766438" y="3867342"/>
        <a:ext cx="132645" cy="132645"/>
      </dsp:txXfrm>
    </dsp:sp>
    <dsp:sp modelId="{9ACABE1A-19B0-4C7D-BF4C-24B734E2789A}">
      <dsp:nvSpPr>
        <dsp:cNvPr id="0" name=""/>
        <dsp:cNvSpPr/>
      </dsp:nvSpPr>
      <dsp:spPr>
        <a:xfrm>
          <a:off x="5551955" y="4870650"/>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Solução Hiperconvergente Implantada</a:t>
          </a:r>
          <a:endParaRPr lang="pt-BR" sz="1200" b="1" kern="1200" dirty="0">
            <a:solidFill>
              <a:schemeClr val="tx1">
                <a:lumMod val="75000"/>
                <a:lumOff val="25000"/>
              </a:schemeClr>
            </a:solidFill>
          </a:endParaRPr>
        </a:p>
      </dsp:txBody>
      <dsp:txXfrm>
        <a:off x="5562357" y="4881052"/>
        <a:ext cx="4788121" cy="334344"/>
      </dsp:txXfrm>
    </dsp:sp>
    <dsp:sp modelId="{CBE97944-1131-446E-88E5-000D6419E6B7}">
      <dsp:nvSpPr>
        <dsp:cNvPr id="0" name=""/>
        <dsp:cNvSpPr/>
      </dsp:nvSpPr>
      <dsp:spPr>
        <a:xfrm rot="3683644">
          <a:off x="3330631" y="4132245"/>
          <a:ext cx="3004259" cy="11260"/>
        </a:xfrm>
        <a:custGeom>
          <a:avLst/>
          <a:gdLst/>
          <a:ahLst/>
          <a:cxnLst/>
          <a:rect l="0" t="0" r="0" b="0"/>
          <a:pathLst>
            <a:path>
              <a:moveTo>
                <a:pt x="0" y="5630"/>
              </a:moveTo>
              <a:lnTo>
                <a:pt x="3004259"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pt-BR" sz="1000" b="1" kern="1200">
            <a:solidFill>
              <a:schemeClr val="tx1">
                <a:lumMod val="75000"/>
                <a:lumOff val="25000"/>
              </a:schemeClr>
            </a:solidFill>
          </a:endParaRPr>
        </a:p>
      </dsp:txBody>
      <dsp:txXfrm>
        <a:off x="4757655" y="4062769"/>
        <a:ext cx="150212" cy="150212"/>
      </dsp:txXfrm>
    </dsp:sp>
    <dsp:sp modelId="{13DA0C46-19D4-43B9-876E-F762179EB74D}">
      <dsp:nvSpPr>
        <dsp:cNvPr id="0" name=""/>
        <dsp:cNvSpPr/>
      </dsp:nvSpPr>
      <dsp:spPr>
        <a:xfrm>
          <a:off x="5551955" y="5279071"/>
          <a:ext cx="4808925"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smtClean="0">
              <a:solidFill>
                <a:schemeClr val="tx1">
                  <a:lumMod val="75000"/>
                  <a:lumOff val="25000"/>
                </a:schemeClr>
              </a:solidFill>
            </a:rPr>
            <a:t>Solução Push Whatsapp e Telegram Disponibilizada</a:t>
          </a:r>
          <a:endParaRPr lang="pt-BR" sz="1200" b="1" kern="1200" dirty="0">
            <a:solidFill>
              <a:schemeClr val="tx1">
                <a:lumMod val="75000"/>
                <a:lumOff val="25000"/>
              </a:schemeClr>
            </a:solidFill>
          </a:endParaRPr>
        </a:p>
      </dsp:txBody>
      <dsp:txXfrm>
        <a:off x="5562357" y="5289473"/>
        <a:ext cx="4788121" cy="334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7A080-FE62-4F8D-8A99-F41883FE17EE}">
      <dsp:nvSpPr>
        <dsp:cNvPr id="0" name=""/>
        <dsp:cNvSpPr/>
      </dsp:nvSpPr>
      <dsp:spPr>
        <a:xfrm>
          <a:off x="0" y="1811303"/>
          <a:ext cx="1846708" cy="1641142"/>
        </a:xfrm>
        <a:prstGeom prst="roundRect">
          <a:avLst>
            <a:gd name="adj" fmla="val 10000"/>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lumMod val="75000"/>
                  <a:lumOff val="25000"/>
                </a:schemeClr>
              </a:solidFill>
            </a:rPr>
            <a:t>CIDADES INTELIGENTES E MOBILIDADES URBANA EFICIENTE</a:t>
          </a:r>
          <a:endParaRPr lang="pt-BR" sz="2000" b="1" kern="1200" dirty="0">
            <a:solidFill>
              <a:schemeClr val="tx1">
                <a:lumMod val="75000"/>
                <a:lumOff val="25000"/>
              </a:schemeClr>
            </a:solidFill>
          </a:endParaRPr>
        </a:p>
      </dsp:txBody>
      <dsp:txXfrm>
        <a:off x="48067" y="1859370"/>
        <a:ext cx="1750574" cy="1545008"/>
      </dsp:txXfrm>
    </dsp:sp>
    <dsp:sp modelId="{05F80512-9A33-42D4-AF81-755104290E56}">
      <dsp:nvSpPr>
        <dsp:cNvPr id="0" name=""/>
        <dsp:cNvSpPr/>
      </dsp:nvSpPr>
      <dsp:spPr>
        <a:xfrm rot="36735">
          <a:off x="1846685" y="2631358"/>
          <a:ext cx="824657" cy="9845"/>
        </a:xfrm>
        <a:custGeom>
          <a:avLst/>
          <a:gdLst/>
          <a:ahLst/>
          <a:cxnLst/>
          <a:rect l="0" t="0" r="0" b="0"/>
          <a:pathLst>
            <a:path>
              <a:moveTo>
                <a:pt x="0" y="4922"/>
              </a:moveTo>
              <a:lnTo>
                <a:pt x="824657" y="4922"/>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2238397" y="2615664"/>
        <a:ext cx="41232" cy="41232"/>
      </dsp:txXfrm>
    </dsp:sp>
    <dsp:sp modelId="{21DC8A79-3BCE-4C9F-8DCE-048AC929749F}">
      <dsp:nvSpPr>
        <dsp:cNvPr id="0" name=""/>
        <dsp:cNvSpPr/>
      </dsp:nvSpPr>
      <dsp:spPr>
        <a:xfrm>
          <a:off x="2671319" y="1867071"/>
          <a:ext cx="2002794" cy="1547229"/>
        </a:xfrm>
        <a:prstGeom prst="roundRect">
          <a:avLst>
            <a:gd name="adj" fmla="val 10000"/>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Infraestrutura de Transporte, Telecomunicações e Mobilidade Urbana</a:t>
          </a:r>
          <a:endParaRPr lang="pt-BR" sz="1400" b="1" kern="1200" dirty="0">
            <a:solidFill>
              <a:schemeClr val="tx1">
                <a:lumMod val="75000"/>
                <a:lumOff val="25000"/>
              </a:schemeClr>
            </a:solidFill>
          </a:endParaRPr>
        </a:p>
      </dsp:txBody>
      <dsp:txXfrm>
        <a:off x="2716636" y="1912388"/>
        <a:ext cx="1912160" cy="1456595"/>
      </dsp:txXfrm>
    </dsp:sp>
    <dsp:sp modelId="{8BA2661D-36F7-4204-9F78-B5C683168F6F}">
      <dsp:nvSpPr>
        <dsp:cNvPr id="0" name=""/>
        <dsp:cNvSpPr/>
      </dsp:nvSpPr>
      <dsp:spPr>
        <a:xfrm rot="18283169">
          <a:off x="4023323" y="1393044"/>
          <a:ext cx="3023830" cy="9845"/>
        </a:xfrm>
        <a:custGeom>
          <a:avLst/>
          <a:gdLst/>
          <a:ahLst/>
          <a:cxnLst/>
          <a:rect l="0" t="0" r="0" b="0"/>
          <a:pathLst>
            <a:path>
              <a:moveTo>
                <a:pt x="0" y="4922"/>
              </a:moveTo>
              <a:lnTo>
                <a:pt x="3023830"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pt-BR" sz="1000" b="1" kern="1200">
            <a:solidFill>
              <a:schemeClr val="tx1">
                <a:lumMod val="75000"/>
                <a:lumOff val="25000"/>
              </a:schemeClr>
            </a:solidFill>
          </a:endParaRPr>
        </a:p>
      </dsp:txBody>
      <dsp:txXfrm>
        <a:off x="5459643" y="1322371"/>
        <a:ext cx="151191" cy="151191"/>
      </dsp:txXfrm>
    </dsp:sp>
    <dsp:sp modelId="{0C0E52F3-5E8F-47ED-856C-0F032FE0BEF7}">
      <dsp:nvSpPr>
        <dsp:cNvPr id="0" name=""/>
        <dsp:cNvSpPr/>
      </dsp:nvSpPr>
      <dsp:spPr>
        <a:xfrm>
          <a:off x="6396363" y="0"/>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Aplicativo de Gestão do Transporte da Região Metropolitana </a:t>
          </a:r>
          <a:endParaRPr lang="pt-BR" sz="1100" b="1" kern="1200" dirty="0">
            <a:solidFill>
              <a:schemeClr val="tx1">
                <a:lumMod val="75000"/>
                <a:lumOff val="25000"/>
              </a:schemeClr>
            </a:solidFill>
          </a:endParaRPr>
        </a:p>
      </dsp:txBody>
      <dsp:txXfrm>
        <a:off x="6405457" y="9094"/>
        <a:ext cx="5156398" cy="292307"/>
      </dsp:txXfrm>
    </dsp:sp>
    <dsp:sp modelId="{AA24B462-BAB8-479E-95E0-B9CC93D36038}">
      <dsp:nvSpPr>
        <dsp:cNvPr id="0" name=""/>
        <dsp:cNvSpPr/>
      </dsp:nvSpPr>
      <dsp:spPr>
        <a:xfrm rot="18515889">
          <a:off x="4154908" y="1556980"/>
          <a:ext cx="2760659" cy="9845"/>
        </a:xfrm>
        <a:custGeom>
          <a:avLst/>
          <a:gdLst/>
          <a:ahLst/>
          <a:cxnLst/>
          <a:rect l="0" t="0" r="0" b="0"/>
          <a:pathLst>
            <a:path>
              <a:moveTo>
                <a:pt x="0" y="4922"/>
              </a:moveTo>
              <a:lnTo>
                <a:pt x="2760659"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5466222" y="1492886"/>
        <a:ext cx="138032" cy="138032"/>
      </dsp:txXfrm>
    </dsp:sp>
    <dsp:sp modelId="{7E3711CF-D628-4336-B68C-7E00F4131872}">
      <dsp:nvSpPr>
        <dsp:cNvPr id="0" name=""/>
        <dsp:cNvSpPr/>
      </dsp:nvSpPr>
      <dsp:spPr>
        <a:xfrm>
          <a:off x="6396363" y="327871"/>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Cobertura Celular Móvel para a Agricultura Empresarial e Familiar Rural</a:t>
          </a:r>
          <a:endParaRPr lang="pt-BR" sz="1100" b="1" kern="1200" dirty="0">
            <a:solidFill>
              <a:schemeClr val="tx1">
                <a:lumMod val="75000"/>
                <a:lumOff val="25000"/>
              </a:schemeClr>
            </a:solidFill>
          </a:endParaRPr>
        </a:p>
      </dsp:txBody>
      <dsp:txXfrm>
        <a:off x="6405457" y="336965"/>
        <a:ext cx="5156398" cy="292307"/>
      </dsp:txXfrm>
    </dsp:sp>
    <dsp:sp modelId="{6262B866-7B9E-4707-A3EE-661F6A1358A8}">
      <dsp:nvSpPr>
        <dsp:cNvPr id="0" name=""/>
        <dsp:cNvSpPr/>
      </dsp:nvSpPr>
      <dsp:spPr>
        <a:xfrm rot="18823653">
          <a:off x="4289452" y="1735515"/>
          <a:ext cx="2491573" cy="9845"/>
        </a:xfrm>
        <a:custGeom>
          <a:avLst/>
          <a:gdLst/>
          <a:ahLst/>
          <a:cxnLst/>
          <a:rect l="0" t="0" r="0" b="0"/>
          <a:pathLst>
            <a:path>
              <a:moveTo>
                <a:pt x="0" y="4922"/>
              </a:moveTo>
              <a:lnTo>
                <a:pt x="2491573"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5472949" y="1678148"/>
        <a:ext cx="124578" cy="124578"/>
      </dsp:txXfrm>
    </dsp:sp>
    <dsp:sp modelId="{AFBE933F-5AD5-4BA1-8C00-4E007D17C8A9}">
      <dsp:nvSpPr>
        <dsp:cNvPr id="0" name=""/>
        <dsp:cNvSpPr/>
      </dsp:nvSpPr>
      <dsp:spPr>
        <a:xfrm>
          <a:off x="6396363" y="684941"/>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err="1" smtClean="0">
              <a:solidFill>
                <a:schemeClr val="tx1">
                  <a:lumMod val="75000"/>
                  <a:lumOff val="25000"/>
                </a:schemeClr>
              </a:solidFill>
            </a:rPr>
            <a:t>Caurb</a:t>
          </a:r>
          <a:r>
            <a:rPr lang="pt-BR" sz="1100" b="1" kern="1200" dirty="0" smtClean="0">
              <a:solidFill>
                <a:schemeClr val="tx1">
                  <a:lumMod val="75000"/>
                  <a:lumOff val="25000"/>
                </a:schemeClr>
              </a:solidFill>
            </a:rPr>
            <a:t> Implantado</a:t>
          </a:r>
          <a:endParaRPr lang="pt-BR" sz="1100" b="1" kern="1200" dirty="0">
            <a:solidFill>
              <a:schemeClr val="tx1">
                <a:lumMod val="75000"/>
                <a:lumOff val="25000"/>
              </a:schemeClr>
            </a:solidFill>
          </a:endParaRPr>
        </a:p>
      </dsp:txBody>
      <dsp:txXfrm>
        <a:off x="6405457" y="694035"/>
        <a:ext cx="5156398" cy="292307"/>
      </dsp:txXfrm>
    </dsp:sp>
    <dsp:sp modelId="{264AE8B9-6969-4CAB-8F56-8BB21584E28B}">
      <dsp:nvSpPr>
        <dsp:cNvPr id="0" name=""/>
        <dsp:cNvSpPr/>
      </dsp:nvSpPr>
      <dsp:spPr>
        <a:xfrm rot="19202005">
          <a:off x="4411669" y="1914049"/>
          <a:ext cx="2247137" cy="9845"/>
        </a:xfrm>
        <a:custGeom>
          <a:avLst/>
          <a:gdLst/>
          <a:ahLst/>
          <a:cxnLst/>
          <a:rect l="0" t="0" r="0" b="0"/>
          <a:pathLst>
            <a:path>
              <a:moveTo>
                <a:pt x="0" y="4922"/>
              </a:moveTo>
              <a:lnTo>
                <a:pt x="2247137"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5479060" y="1862794"/>
        <a:ext cx="112356" cy="112356"/>
      </dsp:txXfrm>
    </dsp:sp>
    <dsp:sp modelId="{BF7F9B94-DD20-4055-96E0-35BD47F368B2}">
      <dsp:nvSpPr>
        <dsp:cNvPr id="0" name=""/>
        <dsp:cNvSpPr/>
      </dsp:nvSpPr>
      <dsp:spPr>
        <a:xfrm>
          <a:off x="6396363" y="1042010"/>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Estudo de Logística Multimodal Estadual Elaborado</a:t>
          </a:r>
          <a:endParaRPr lang="pt-BR" sz="1100" b="1" kern="1200" dirty="0">
            <a:solidFill>
              <a:schemeClr val="tx1">
                <a:lumMod val="75000"/>
                <a:lumOff val="25000"/>
              </a:schemeClr>
            </a:solidFill>
          </a:endParaRPr>
        </a:p>
      </dsp:txBody>
      <dsp:txXfrm>
        <a:off x="6405457" y="1051104"/>
        <a:ext cx="5156398" cy="292307"/>
      </dsp:txXfrm>
    </dsp:sp>
    <dsp:sp modelId="{B5381506-7E33-43EB-9D8B-6DEC41DFE2C0}">
      <dsp:nvSpPr>
        <dsp:cNvPr id="0" name=""/>
        <dsp:cNvSpPr/>
      </dsp:nvSpPr>
      <dsp:spPr>
        <a:xfrm rot="19665429">
          <a:off x="4517113" y="2092584"/>
          <a:ext cx="2036251" cy="9845"/>
        </a:xfrm>
        <a:custGeom>
          <a:avLst/>
          <a:gdLst/>
          <a:ahLst/>
          <a:cxnLst/>
          <a:rect l="0" t="0" r="0" b="0"/>
          <a:pathLst>
            <a:path>
              <a:moveTo>
                <a:pt x="0" y="4922"/>
              </a:moveTo>
              <a:lnTo>
                <a:pt x="2036251"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484332" y="2046601"/>
        <a:ext cx="101812" cy="101812"/>
      </dsp:txXfrm>
    </dsp:sp>
    <dsp:sp modelId="{3F630EA8-DF77-42DA-956C-9045BBB1F913}">
      <dsp:nvSpPr>
        <dsp:cNvPr id="0" name=""/>
        <dsp:cNvSpPr/>
      </dsp:nvSpPr>
      <dsp:spPr>
        <a:xfrm>
          <a:off x="6396363" y="1399080"/>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Estudo de Viabilidade Implantação de Anéis Viários Elaborado</a:t>
          </a:r>
          <a:endParaRPr lang="pt-BR" sz="1100" b="1" kern="1200" dirty="0">
            <a:solidFill>
              <a:schemeClr val="tx1">
                <a:lumMod val="75000"/>
                <a:lumOff val="25000"/>
              </a:schemeClr>
            </a:solidFill>
          </a:endParaRPr>
        </a:p>
      </dsp:txBody>
      <dsp:txXfrm>
        <a:off x="6405457" y="1408174"/>
        <a:ext cx="5156398" cy="292307"/>
      </dsp:txXfrm>
    </dsp:sp>
    <dsp:sp modelId="{F831114A-4B42-4C9E-A224-E5785C03125D}">
      <dsp:nvSpPr>
        <dsp:cNvPr id="0" name=""/>
        <dsp:cNvSpPr/>
      </dsp:nvSpPr>
      <dsp:spPr>
        <a:xfrm rot="20222983">
          <a:off x="4600090" y="2271119"/>
          <a:ext cx="1870295" cy="9845"/>
        </a:xfrm>
        <a:custGeom>
          <a:avLst/>
          <a:gdLst/>
          <a:ahLst/>
          <a:cxnLst/>
          <a:rect l="0" t="0" r="0" b="0"/>
          <a:pathLst>
            <a:path>
              <a:moveTo>
                <a:pt x="0" y="4922"/>
              </a:moveTo>
              <a:lnTo>
                <a:pt x="1870295"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488481" y="2229284"/>
        <a:ext cx="93514" cy="93514"/>
      </dsp:txXfrm>
    </dsp:sp>
    <dsp:sp modelId="{8C929576-B708-4DA9-BA7B-F4C4F1550EC6}">
      <dsp:nvSpPr>
        <dsp:cNvPr id="0" name=""/>
        <dsp:cNvSpPr/>
      </dsp:nvSpPr>
      <dsp:spPr>
        <a:xfrm>
          <a:off x="6396363" y="1756150"/>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Estudo para Adequação da Malha Viária da Região Metropolitana Elaborado</a:t>
          </a:r>
          <a:endParaRPr lang="pt-BR" sz="1100" b="1" kern="1200" dirty="0">
            <a:solidFill>
              <a:schemeClr val="tx1">
                <a:lumMod val="75000"/>
                <a:lumOff val="25000"/>
              </a:schemeClr>
            </a:solidFill>
          </a:endParaRPr>
        </a:p>
      </dsp:txBody>
      <dsp:txXfrm>
        <a:off x="6405457" y="1765244"/>
        <a:ext cx="5156398" cy="292307"/>
      </dsp:txXfrm>
    </dsp:sp>
    <dsp:sp modelId="{54D2F4DD-1079-4CD8-A271-30961C976D69}">
      <dsp:nvSpPr>
        <dsp:cNvPr id="0" name=""/>
        <dsp:cNvSpPr/>
      </dsp:nvSpPr>
      <dsp:spPr>
        <a:xfrm rot="20868276">
          <a:off x="4654232" y="2449654"/>
          <a:ext cx="1762013" cy="9845"/>
        </a:xfrm>
        <a:custGeom>
          <a:avLst/>
          <a:gdLst/>
          <a:ahLst/>
          <a:cxnLst/>
          <a:rect l="0" t="0" r="0" b="0"/>
          <a:pathLst>
            <a:path>
              <a:moveTo>
                <a:pt x="0" y="4922"/>
              </a:moveTo>
              <a:lnTo>
                <a:pt x="1762013"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491188" y="2410526"/>
        <a:ext cx="88100" cy="88100"/>
      </dsp:txXfrm>
    </dsp:sp>
    <dsp:sp modelId="{15B532B7-901A-45CA-B816-AB0FA65B6A94}">
      <dsp:nvSpPr>
        <dsp:cNvPr id="0" name=""/>
        <dsp:cNvSpPr/>
      </dsp:nvSpPr>
      <dsp:spPr>
        <a:xfrm>
          <a:off x="6396363" y="2113220"/>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Modelo Tarifário de Transporte Coletivo da Região Metropolitana Elaborado</a:t>
          </a:r>
          <a:endParaRPr lang="pt-BR" sz="1100" b="1" kern="1200" dirty="0">
            <a:solidFill>
              <a:schemeClr val="tx1">
                <a:lumMod val="75000"/>
                <a:lumOff val="25000"/>
              </a:schemeClr>
            </a:solidFill>
          </a:endParaRPr>
        </a:p>
      </dsp:txBody>
      <dsp:txXfrm>
        <a:off x="6405457" y="2122314"/>
        <a:ext cx="5156398" cy="292307"/>
      </dsp:txXfrm>
    </dsp:sp>
    <dsp:sp modelId="{A8DBC406-8E10-4341-BCE7-49A84B03A537}">
      <dsp:nvSpPr>
        <dsp:cNvPr id="0" name=""/>
        <dsp:cNvSpPr/>
      </dsp:nvSpPr>
      <dsp:spPr>
        <a:xfrm rot="21526054">
          <a:off x="4673917" y="2617483"/>
          <a:ext cx="1699834" cy="9845"/>
        </a:xfrm>
        <a:custGeom>
          <a:avLst/>
          <a:gdLst/>
          <a:ahLst/>
          <a:cxnLst/>
          <a:rect l="0" t="0" r="0" b="0"/>
          <a:pathLst>
            <a:path>
              <a:moveTo>
                <a:pt x="0" y="4922"/>
              </a:moveTo>
              <a:lnTo>
                <a:pt x="1699834"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481338" y="2579910"/>
        <a:ext cx="84991" cy="84991"/>
      </dsp:txXfrm>
    </dsp:sp>
    <dsp:sp modelId="{C354A6A6-8C56-494F-A3EE-2514D94BCB43}">
      <dsp:nvSpPr>
        <dsp:cNvPr id="0" name=""/>
        <dsp:cNvSpPr/>
      </dsp:nvSpPr>
      <dsp:spPr>
        <a:xfrm>
          <a:off x="6373554" y="2448878"/>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Municípios Goianos Atendidos com Cobertura de Telefonia Móvel 4G</a:t>
          </a:r>
          <a:endParaRPr lang="pt-BR" sz="1100" b="1" kern="1200" dirty="0">
            <a:solidFill>
              <a:schemeClr val="tx1">
                <a:lumMod val="75000"/>
                <a:lumOff val="25000"/>
              </a:schemeClr>
            </a:solidFill>
          </a:endParaRPr>
        </a:p>
      </dsp:txBody>
      <dsp:txXfrm>
        <a:off x="6382648" y="2457972"/>
        <a:ext cx="5156398" cy="292307"/>
      </dsp:txXfrm>
    </dsp:sp>
    <dsp:sp modelId="{90E015F4-8617-405D-91FE-D0DD880C7C00}">
      <dsp:nvSpPr>
        <dsp:cNvPr id="0" name=""/>
        <dsp:cNvSpPr/>
      </dsp:nvSpPr>
      <dsp:spPr>
        <a:xfrm rot="673740">
          <a:off x="4657307" y="2806724"/>
          <a:ext cx="1755862" cy="9845"/>
        </a:xfrm>
        <a:custGeom>
          <a:avLst/>
          <a:gdLst/>
          <a:ahLst/>
          <a:cxnLst/>
          <a:rect l="0" t="0" r="0" b="0"/>
          <a:pathLst>
            <a:path>
              <a:moveTo>
                <a:pt x="0" y="4922"/>
              </a:moveTo>
              <a:lnTo>
                <a:pt x="1755862"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491342" y="2767750"/>
        <a:ext cx="87793" cy="87793"/>
      </dsp:txXfrm>
    </dsp:sp>
    <dsp:sp modelId="{C2AFCE01-FA3E-4F4F-B26F-9AF156E34A75}">
      <dsp:nvSpPr>
        <dsp:cNvPr id="0" name=""/>
        <dsp:cNvSpPr/>
      </dsp:nvSpPr>
      <dsp:spPr>
        <a:xfrm>
          <a:off x="6396363" y="2827359"/>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Plano de Desenvolvimento da Região Metropolitana Implantado</a:t>
          </a:r>
          <a:endParaRPr lang="pt-BR" sz="1100" b="1" kern="1200" dirty="0">
            <a:solidFill>
              <a:schemeClr val="tx1">
                <a:lumMod val="75000"/>
                <a:lumOff val="25000"/>
              </a:schemeClr>
            </a:solidFill>
          </a:endParaRPr>
        </a:p>
      </dsp:txBody>
      <dsp:txXfrm>
        <a:off x="6405457" y="2836453"/>
        <a:ext cx="5156398" cy="292307"/>
      </dsp:txXfrm>
    </dsp:sp>
    <dsp:sp modelId="{64E32403-9C70-4A5F-B5C4-B11F471F541F}">
      <dsp:nvSpPr>
        <dsp:cNvPr id="0" name=""/>
        <dsp:cNvSpPr/>
      </dsp:nvSpPr>
      <dsp:spPr>
        <a:xfrm rot="1325413">
          <a:off x="4605893" y="2985259"/>
          <a:ext cx="1858690" cy="9845"/>
        </a:xfrm>
        <a:custGeom>
          <a:avLst/>
          <a:gdLst/>
          <a:ahLst/>
          <a:cxnLst/>
          <a:rect l="0" t="0" r="0" b="0"/>
          <a:pathLst>
            <a:path>
              <a:moveTo>
                <a:pt x="0" y="4922"/>
              </a:moveTo>
              <a:lnTo>
                <a:pt x="1858690"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488771" y="2943714"/>
        <a:ext cx="92934" cy="92934"/>
      </dsp:txXfrm>
    </dsp:sp>
    <dsp:sp modelId="{6F4686B0-C14C-4C83-8E70-61C40E27E9BB}">
      <dsp:nvSpPr>
        <dsp:cNvPr id="0" name=""/>
        <dsp:cNvSpPr/>
      </dsp:nvSpPr>
      <dsp:spPr>
        <a:xfrm>
          <a:off x="6396363" y="3184429"/>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Plano de Logística da Região Metropolitana Implantado</a:t>
          </a:r>
          <a:endParaRPr lang="pt-BR" sz="1100" b="1" kern="1200" dirty="0">
            <a:solidFill>
              <a:schemeClr val="tx1">
                <a:lumMod val="75000"/>
                <a:lumOff val="25000"/>
              </a:schemeClr>
            </a:solidFill>
          </a:endParaRPr>
        </a:p>
      </dsp:txBody>
      <dsp:txXfrm>
        <a:off x="6405457" y="3193523"/>
        <a:ext cx="5156398" cy="292307"/>
      </dsp:txXfrm>
    </dsp:sp>
    <dsp:sp modelId="{D2C26751-6ACE-48C2-A103-E3E60142A7E1}">
      <dsp:nvSpPr>
        <dsp:cNvPr id="0" name=""/>
        <dsp:cNvSpPr/>
      </dsp:nvSpPr>
      <dsp:spPr>
        <a:xfrm rot="1890964">
          <a:off x="4525114" y="3163794"/>
          <a:ext cx="2020249" cy="9845"/>
        </a:xfrm>
        <a:custGeom>
          <a:avLst/>
          <a:gdLst/>
          <a:ahLst/>
          <a:cxnLst/>
          <a:rect l="0" t="0" r="0" b="0"/>
          <a:pathLst>
            <a:path>
              <a:moveTo>
                <a:pt x="0" y="4922"/>
              </a:moveTo>
              <a:lnTo>
                <a:pt x="2020249"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484732" y="3118210"/>
        <a:ext cx="101012" cy="101012"/>
      </dsp:txXfrm>
    </dsp:sp>
    <dsp:sp modelId="{4F2BF9A5-62E8-4AE5-B9E7-C6C5BDB881A8}">
      <dsp:nvSpPr>
        <dsp:cNvPr id="0" name=""/>
        <dsp:cNvSpPr/>
      </dsp:nvSpPr>
      <dsp:spPr>
        <a:xfrm>
          <a:off x="6396363" y="3541499"/>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Política de Expansão da Tecnologia de Fibra Ótica Elaborada</a:t>
          </a:r>
          <a:endParaRPr lang="pt-BR" sz="1100" b="1" kern="1200" dirty="0">
            <a:solidFill>
              <a:schemeClr val="tx1">
                <a:lumMod val="75000"/>
                <a:lumOff val="25000"/>
              </a:schemeClr>
            </a:solidFill>
          </a:endParaRPr>
        </a:p>
      </dsp:txBody>
      <dsp:txXfrm>
        <a:off x="6405457" y="3550593"/>
        <a:ext cx="5156398" cy="292307"/>
      </dsp:txXfrm>
    </dsp:sp>
    <dsp:sp modelId="{C4CBD288-D6C9-4447-BBD2-1D3284E9126B}">
      <dsp:nvSpPr>
        <dsp:cNvPr id="0" name=""/>
        <dsp:cNvSpPr/>
      </dsp:nvSpPr>
      <dsp:spPr>
        <a:xfrm rot="2362161">
          <a:off x="4421340" y="3342328"/>
          <a:ext cx="2227797" cy="9845"/>
        </a:xfrm>
        <a:custGeom>
          <a:avLst/>
          <a:gdLst/>
          <a:ahLst/>
          <a:cxnLst/>
          <a:rect l="0" t="0" r="0" b="0"/>
          <a:pathLst>
            <a:path>
              <a:moveTo>
                <a:pt x="0" y="4922"/>
              </a:moveTo>
              <a:lnTo>
                <a:pt x="2227797"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479543" y="3291556"/>
        <a:ext cx="111389" cy="111389"/>
      </dsp:txXfrm>
    </dsp:sp>
    <dsp:sp modelId="{EC9B8CD4-EF55-45E7-B4A0-89AB00A21E16}">
      <dsp:nvSpPr>
        <dsp:cNvPr id="0" name=""/>
        <dsp:cNvSpPr/>
      </dsp:nvSpPr>
      <dsp:spPr>
        <a:xfrm>
          <a:off x="6396363" y="3898568"/>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Projeto Básico do BRT Norte/Sul - Trecho Ap. de Goiânia Elaborado</a:t>
          </a:r>
          <a:endParaRPr lang="pt-BR" sz="1100" b="1" kern="1200" dirty="0">
            <a:solidFill>
              <a:schemeClr val="tx1">
                <a:lumMod val="75000"/>
                <a:lumOff val="25000"/>
              </a:schemeClr>
            </a:solidFill>
          </a:endParaRPr>
        </a:p>
      </dsp:txBody>
      <dsp:txXfrm>
        <a:off x="6405457" y="3907662"/>
        <a:ext cx="5156398" cy="292307"/>
      </dsp:txXfrm>
    </dsp:sp>
    <dsp:sp modelId="{F1FED25E-F8D3-489B-A443-2E43C7EF4D56}">
      <dsp:nvSpPr>
        <dsp:cNvPr id="0" name=""/>
        <dsp:cNvSpPr/>
      </dsp:nvSpPr>
      <dsp:spPr>
        <a:xfrm rot="2747196">
          <a:off x="4300355" y="3520863"/>
          <a:ext cx="2469767" cy="9845"/>
        </a:xfrm>
        <a:custGeom>
          <a:avLst/>
          <a:gdLst/>
          <a:ahLst/>
          <a:cxnLst/>
          <a:rect l="0" t="0" r="0" b="0"/>
          <a:pathLst>
            <a:path>
              <a:moveTo>
                <a:pt x="0" y="4922"/>
              </a:moveTo>
              <a:lnTo>
                <a:pt x="2469767"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5473494" y="3464042"/>
        <a:ext cx="123488" cy="123488"/>
      </dsp:txXfrm>
    </dsp:sp>
    <dsp:sp modelId="{9ACABE1A-19B0-4C7D-BF4C-24B734E2789A}">
      <dsp:nvSpPr>
        <dsp:cNvPr id="0" name=""/>
        <dsp:cNvSpPr/>
      </dsp:nvSpPr>
      <dsp:spPr>
        <a:xfrm>
          <a:off x="6396363" y="4255638"/>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Projeto de Cidades Inteligentes Implementado</a:t>
          </a:r>
          <a:endParaRPr lang="pt-BR" sz="1100" b="1" kern="1200" dirty="0">
            <a:solidFill>
              <a:schemeClr val="tx1">
                <a:lumMod val="75000"/>
                <a:lumOff val="25000"/>
              </a:schemeClr>
            </a:solidFill>
          </a:endParaRPr>
        </a:p>
      </dsp:txBody>
      <dsp:txXfrm>
        <a:off x="6405457" y="4264732"/>
        <a:ext cx="5156398" cy="292307"/>
      </dsp:txXfrm>
    </dsp:sp>
    <dsp:sp modelId="{CBE97944-1131-446E-88E5-000D6419E6B7}">
      <dsp:nvSpPr>
        <dsp:cNvPr id="0" name=""/>
        <dsp:cNvSpPr/>
      </dsp:nvSpPr>
      <dsp:spPr>
        <a:xfrm rot="3060370">
          <a:off x="4166715" y="3699398"/>
          <a:ext cx="2737045" cy="9845"/>
        </a:xfrm>
        <a:custGeom>
          <a:avLst/>
          <a:gdLst/>
          <a:ahLst/>
          <a:cxnLst/>
          <a:rect l="0" t="0" r="0" b="0"/>
          <a:pathLst>
            <a:path>
              <a:moveTo>
                <a:pt x="0" y="4922"/>
              </a:moveTo>
              <a:lnTo>
                <a:pt x="2737045"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5466812" y="3635895"/>
        <a:ext cx="136852" cy="136852"/>
      </dsp:txXfrm>
    </dsp:sp>
    <dsp:sp modelId="{13DA0C46-19D4-43B9-876E-F762179EB74D}">
      <dsp:nvSpPr>
        <dsp:cNvPr id="0" name=""/>
        <dsp:cNvSpPr/>
      </dsp:nvSpPr>
      <dsp:spPr>
        <a:xfrm>
          <a:off x="6396363" y="4612708"/>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Projeto Para o BRT Entorno Sul - Luziânia A Divisa GO/DF Elaborado</a:t>
          </a:r>
          <a:endParaRPr lang="pt-BR" sz="1100" b="1" kern="1200" dirty="0">
            <a:solidFill>
              <a:schemeClr val="tx1">
                <a:lumMod val="75000"/>
                <a:lumOff val="25000"/>
              </a:schemeClr>
            </a:solidFill>
          </a:endParaRPr>
        </a:p>
      </dsp:txBody>
      <dsp:txXfrm>
        <a:off x="6405457" y="4621802"/>
        <a:ext cx="5156398" cy="292307"/>
      </dsp:txXfrm>
    </dsp:sp>
    <dsp:sp modelId="{47D638EA-339B-488B-B848-B16AAAB4EE79}">
      <dsp:nvSpPr>
        <dsp:cNvPr id="0" name=""/>
        <dsp:cNvSpPr/>
      </dsp:nvSpPr>
      <dsp:spPr>
        <a:xfrm rot="3316119">
          <a:off x="4023775" y="3877933"/>
          <a:ext cx="3022926" cy="9845"/>
        </a:xfrm>
        <a:custGeom>
          <a:avLst/>
          <a:gdLst/>
          <a:ahLst/>
          <a:cxnLst/>
          <a:rect l="0" t="0" r="0" b="0"/>
          <a:pathLst>
            <a:path>
              <a:moveTo>
                <a:pt x="0" y="4922"/>
              </a:moveTo>
              <a:lnTo>
                <a:pt x="3022926"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pt-BR" sz="1000" b="1" kern="1200">
            <a:solidFill>
              <a:schemeClr val="tx1">
                <a:lumMod val="75000"/>
                <a:lumOff val="25000"/>
              </a:schemeClr>
            </a:solidFill>
          </a:endParaRPr>
        </a:p>
      </dsp:txBody>
      <dsp:txXfrm>
        <a:off x="5459665" y="3807283"/>
        <a:ext cx="151146" cy="151146"/>
      </dsp:txXfrm>
    </dsp:sp>
    <dsp:sp modelId="{53B27AE2-A620-42F6-A0AF-D6FDD15FC7A5}">
      <dsp:nvSpPr>
        <dsp:cNvPr id="0" name=""/>
        <dsp:cNvSpPr/>
      </dsp:nvSpPr>
      <dsp:spPr>
        <a:xfrm>
          <a:off x="6396363" y="4969778"/>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Sistema de Monitoramento Virtual dos Veículos de Transporte Urbano Implantado</a:t>
          </a:r>
          <a:endParaRPr lang="pt-BR" sz="1100" b="1" kern="1200" dirty="0">
            <a:solidFill>
              <a:schemeClr val="tx1">
                <a:lumMod val="75000"/>
                <a:lumOff val="25000"/>
              </a:schemeClr>
            </a:solidFill>
          </a:endParaRPr>
        </a:p>
      </dsp:txBody>
      <dsp:txXfrm>
        <a:off x="6405457" y="4978872"/>
        <a:ext cx="5156398" cy="292307"/>
      </dsp:txXfrm>
    </dsp:sp>
    <dsp:sp modelId="{399A528D-8CA7-4ED3-BC8E-4A3EFE8FC8F3}">
      <dsp:nvSpPr>
        <dsp:cNvPr id="0" name=""/>
        <dsp:cNvSpPr/>
      </dsp:nvSpPr>
      <dsp:spPr>
        <a:xfrm rot="3526733">
          <a:off x="3873932" y="4056468"/>
          <a:ext cx="3322611" cy="9845"/>
        </a:xfrm>
        <a:custGeom>
          <a:avLst/>
          <a:gdLst/>
          <a:ahLst/>
          <a:cxnLst/>
          <a:rect l="0" t="0" r="0" b="0"/>
          <a:pathLst>
            <a:path>
              <a:moveTo>
                <a:pt x="0" y="4922"/>
              </a:moveTo>
              <a:lnTo>
                <a:pt x="3322611" y="4922"/>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pt-BR" sz="1100" b="1" kern="1200">
            <a:solidFill>
              <a:schemeClr val="tx1">
                <a:lumMod val="75000"/>
                <a:lumOff val="25000"/>
              </a:schemeClr>
            </a:solidFill>
          </a:endParaRPr>
        </a:p>
      </dsp:txBody>
      <dsp:txXfrm>
        <a:off x="5452173" y="3978325"/>
        <a:ext cx="166130" cy="166130"/>
      </dsp:txXfrm>
    </dsp:sp>
    <dsp:sp modelId="{E32DCEF7-4D0A-4991-8E8A-14AC602DBAD4}">
      <dsp:nvSpPr>
        <dsp:cNvPr id="0" name=""/>
        <dsp:cNvSpPr/>
      </dsp:nvSpPr>
      <dsp:spPr>
        <a:xfrm>
          <a:off x="6396363" y="5326847"/>
          <a:ext cx="5174586" cy="31049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Terminal Rodoviário Descentralizado</a:t>
          </a:r>
          <a:endParaRPr lang="pt-BR" sz="1100" b="1" kern="1200" dirty="0">
            <a:solidFill>
              <a:schemeClr val="tx1">
                <a:lumMod val="75000"/>
                <a:lumOff val="25000"/>
              </a:schemeClr>
            </a:solidFill>
          </a:endParaRPr>
        </a:p>
      </dsp:txBody>
      <dsp:txXfrm>
        <a:off x="6405457" y="5335941"/>
        <a:ext cx="5156398" cy="292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7A080-FE62-4F8D-8A99-F41883FE17EE}">
      <dsp:nvSpPr>
        <dsp:cNvPr id="0" name=""/>
        <dsp:cNvSpPr/>
      </dsp:nvSpPr>
      <dsp:spPr>
        <a:xfrm>
          <a:off x="0" y="1685684"/>
          <a:ext cx="2112289" cy="1877159"/>
        </a:xfrm>
        <a:prstGeom prst="roundRect">
          <a:avLst>
            <a:gd name="adj" fmla="val 10000"/>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lumMod val="75000"/>
                  <a:lumOff val="25000"/>
                </a:schemeClr>
              </a:solidFill>
            </a:rPr>
            <a:t>GOIÁS INTERNACIONAL</a:t>
          </a:r>
          <a:endParaRPr lang="pt-BR" sz="2000" b="1" kern="1200" dirty="0">
            <a:solidFill>
              <a:schemeClr val="tx1">
                <a:lumMod val="75000"/>
                <a:lumOff val="25000"/>
              </a:schemeClr>
            </a:solidFill>
          </a:endParaRPr>
        </a:p>
      </dsp:txBody>
      <dsp:txXfrm>
        <a:off x="54980" y="1740664"/>
        <a:ext cx="2002329" cy="1767199"/>
      </dsp:txXfrm>
    </dsp:sp>
    <dsp:sp modelId="{05F80512-9A33-42D4-AF81-755104290E56}">
      <dsp:nvSpPr>
        <dsp:cNvPr id="0" name=""/>
        <dsp:cNvSpPr/>
      </dsp:nvSpPr>
      <dsp:spPr>
        <a:xfrm rot="87113">
          <a:off x="2112225" y="2623673"/>
          <a:ext cx="397795" cy="11260"/>
        </a:xfrm>
        <a:custGeom>
          <a:avLst/>
          <a:gdLst/>
          <a:ahLst/>
          <a:cxnLst/>
          <a:rect l="0" t="0" r="0" b="0"/>
          <a:pathLst>
            <a:path>
              <a:moveTo>
                <a:pt x="0" y="5630"/>
              </a:moveTo>
              <a:lnTo>
                <a:pt x="397795" y="5630"/>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2301177" y="2619359"/>
        <a:ext cx="19889" cy="19889"/>
      </dsp:txXfrm>
    </dsp:sp>
    <dsp:sp modelId="{21DC8A79-3BCE-4C9F-8DCE-048AC929749F}">
      <dsp:nvSpPr>
        <dsp:cNvPr id="0" name=""/>
        <dsp:cNvSpPr/>
      </dsp:nvSpPr>
      <dsp:spPr>
        <a:xfrm>
          <a:off x="2509956" y="2003295"/>
          <a:ext cx="2091733" cy="1262095"/>
        </a:xfrm>
        <a:prstGeom prst="roundRect">
          <a:avLst>
            <a:gd name="adj" fmla="val 10000"/>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INTERNACIONALIZAÇÃO DO ESTADO DE GOIÁS</a:t>
          </a:r>
          <a:endParaRPr lang="pt-BR" sz="1400" b="1" kern="1200" dirty="0">
            <a:solidFill>
              <a:schemeClr val="tx1">
                <a:lumMod val="75000"/>
                <a:lumOff val="25000"/>
              </a:schemeClr>
            </a:solidFill>
          </a:endParaRPr>
        </a:p>
      </dsp:txBody>
      <dsp:txXfrm>
        <a:off x="2546922" y="2040261"/>
        <a:ext cx="2017801" cy="1188163"/>
      </dsp:txXfrm>
    </dsp:sp>
    <dsp:sp modelId="{8BA2661D-36F7-4204-9F78-B5C683168F6F}">
      <dsp:nvSpPr>
        <dsp:cNvPr id="0" name=""/>
        <dsp:cNvSpPr/>
      </dsp:nvSpPr>
      <dsp:spPr>
        <a:xfrm rot="17690616">
          <a:off x="3816763" y="1400328"/>
          <a:ext cx="2707308" cy="11260"/>
        </a:xfrm>
        <a:custGeom>
          <a:avLst/>
          <a:gdLst/>
          <a:ahLst/>
          <a:cxnLst/>
          <a:rect l="0" t="0" r="0" b="0"/>
          <a:pathLst>
            <a:path>
              <a:moveTo>
                <a:pt x="0" y="5630"/>
              </a:moveTo>
              <a:lnTo>
                <a:pt x="2707308"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5102735" y="1338276"/>
        <a:ext cx="135365" cy="135365"/>
      </dsp:txXfrm>
    </dsp:sp>
    <dsp:sp modelId="{0C0E52F3-5E8F-47ED-856C-0F032FE0BEF7}">
      <dsp:nvSpPr>
        <dsp:cNvPr id="0" name=""/>
        <dsp:cNvSpPr/>
      </dsp:nvSpPr>
      <dsp:spPr>
        <a:xfrm>
          <a:off x="5739146" y="0"/>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Diagnóstico Empresarial Realizado (PEIEX).</a:t>
          </a:r>
          <a:endParaRPr lang="pt-BR" sz="1200" b="1" kern="1200" dirty="0">
            <a:solidFill>
              <a:schemeClr val="tx1">
                <a:lumMod val="75000"/>
                <a:lumOff val="25000"/>
              </a:schemeClr>
            </a:solidFill>
          </a:endParaRPr>
        </a:p>
      </dsp:txBody>
      <dsp:txXfrm>
        <a:off x="5749548" y="10402"/>
        <a:ext cx="5897953" cy="334344"/>
      </dsp:txXfrm>
    </dsp:sp>
    <dsp:sp modelId="{AA24B462-BAB8-479E-95E0-B9CC93D36038}">
      <dsp:nvSpPr>
        <dsp:cNvPr id="0" name=""/>
        <dsp:cNvSpPr/>
      </dsp:nvSpPr>
      <dsp:spPr>
        <a:xfrm rot="17934753">
          <a:off x="3994081" y="1598996"/>
          <a:ext cx="2352672" cy="11260"/>
        </a:xfrm>
        <a:custGeom>
          <a:avLst/>
          <a:gdLst/>
          <a:ahLst/>
          <a:cxnLst/>
          <a:rect l="0" t="0" r="0" b="0"/>
          <a:pathLst>
            <a:path>
              <a:moveTo>
                <a:pt x="0" y="5630"/>
              </a:moveTo>
              <a:lnTo>
                <a:pt x="2352672"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5111601" y="1545810"/>
        <a:ext cx="117633" cy="117633"/>
      </dsp:txXfrm>
    </dsp:sp>
    <dsp:sp modelId="{7E3711CF-D628-4336-B68C-7E00F4131872}">
      <dsp:nvSpPr>
        <dsp:cNvPr id="0" name=""/>
        <dsp:cNvSpPr/>
      </dsp:nvSpPr>
      <dsp:spPr>
        <a:xfrm>
          <a:off x="5739146" y="397336"/>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Emprego Gerado por Meio de Investimentos Estrangeiros</a:t>
          </a:r>
          <a:endParaRPr lang="pt-BR" sz="1200" b="1" kern="1200" dirty="0">
            <a:solidFill>
              <a:schemeClr val="tx1">
                <a:lumMod val="75000"/>
                <a:lumOff val="25000"/>
              </a:schemeClr>
            </a:solidFill>
          </a:endParaRPr>
        </a:p>
      </dsp:txBody>
      <dsp:txXfrm>
        <a:off x="5749548" y="407738"/>
        <a:ext cx="5897953" cy="334344"/>
      </dsp:txXfrm>
    </dsp:sp>
    <dsp:sp modelId="{6262B866-7B9E-4707-A3EE-661F6A1358A8}">
      <dsp:nvSpPr>
        <dsp:cNvPr id="0" name=""/>
        <dsp:cNvSpPr/>
      </dsp:nvSpPr>
      <dsp:spPr>
        <a:xfrm rot="18273883">
          <a:off x="4167965" y="1803207"/>
          <a:ext cx="2004905" cy="11260"/>
        </a:xfrm>
        <a:custGeom>
          <a:avLst/>
          <a:gdLst/>
          <a:ahLst/>
          <a:cxnLst/>
          <a:rect l="0" t="0" r="0" b="0"/>
          <a:pathLst>
            <a:path>
              <a:moveTo>
                <a:pt x="0" y="5630"/>
              </a:moveTo>
              <a:lnTo>
                <a:pt x="2004905"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120295" y="1758715"/>
        <a:ext cx="100245" cy="100245"/>
      </dsp:txXfrm>
    </dsp:sp>
    <dsp:sp modelId="{AFBE933F-5AD5-4BA1-8C00-4E007D17C8A9}">
      <dsp:nvSpPr>
        <dsp:cNvPr id="0" name=""/>
        <dsp:cNvSpPr/>
      </dsp:nvSpPr>
      <dsp:spPr>
        <a:xfrm>
          <a:off x="5739146" y="805757"/>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Empresa Estrangeira Atraída</a:t>
          </a:r>
          <a:endParaRPr lang="pt-BR" sz="1200" b="1" kern="1200" dirty="0">
            <a:solidFill>
              <a:schemeClr val="tx1">
                <a:lumMod val="75000"/>
                <a:lumOff val="25000"/>
              </a:schemeClr>
            </a:solidFill>
          </a:endParaRPr>
        </a:p>
      </dsp:txBody>
      <dsp:txXfrm>
        <a:off x="5749548" y="816159"/>
        <a:ext cx="5897953" cy="334344"/>
      </dsp:txXfrm>
    </dsp:sp>
    <dsp:sp modelId="{264AE8B9-6969-4CAB-8F56-8BB21584E28B}">
      <dsp:nvSpPr>
        <dsp:cNvPr id="0" name=""/>
        <dsp:cNvSpPr/>
      </dsp:nvSpPr>
      <dsp:spPr>
        <a:xfrm rot="18748243">
          <a:off x="4328123" y="2007417"/>
          <a:ext cx="1684588" cy="11260"/>
        </a:xfrm>
        <a:custGeom>
          <a:avLst/>
          <a:gdLst/>
          <a:ahLst/>
          <a:cxnLst/>
          <a:rect l="0" t="0" r="0" b="0"/>
          <a:pathLst>
            <a:path>
              <a:moveTo>
                <a:pt x="0" y="5630"/>
              </a:moveTo>
              <a:lnTo>
                <a:pt x="1684588"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128303" y="1970933"/>
        <a:ext cx="84229" cy="84229"/>
      </dsp:txXfrm>
    </dsp:sp>
    <dsp:sp modelId="{BF7F9B94-DD20-4055-96E0-35BD47F368B2}">
      <dsp:nvSpPr>
        <dsp:cNvPr id="0" name=""/>
        <dsp:cNvSpPr/>
      </dsp:nvSpPr>
      <dsp:spPr>
        <a:xfrm>
          <a:off x="5739146" y="1214178"/>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Estudo das Cadeias Produtivas Elaborado</a:t>
          </a:r>
          <a:endParaRPr lang="pt-BR" sz="1200" b="1" kern="1200" dirty="0">
            <a:solidFill>
              <a:schemeClr val="tx1">
                <a:lumMod val="75000"/>
                <a:lumOff val="25000"/>
              </a:schemeClr>
            </a:solidFill>
          </a:endParaRPr>
        </a:p>
      </dsp:txBody>
      <dsp:txXfrm>
        <a:off x="5749548" y="1224580"/>
        <a:ext cx="5897953" cy="334344"/>
      </dsp:txXfrm>
    </dsp:sp>
    <dsp:sp modelId="{B5381506-7E33-43EB-9D8B-6DEC41DFE2C0}">
      <dsp:nvSpPr>
        <dsp:cNvPr id="0" name=""/>
        <dsp:cNvSpPr/>
      </dsp:nvSpPr>
      <dsp:spPr>
        <a:xfrm rot="19424701">
          <a:off x="4465143" y="2211628"/>
          <a:ext cx="1410548" cy="11260"/>
        </a:xfrm>
        <a:custGeom>
          <a:avLst/>
          <a:gdLst/>
          <a:ahLst/>
          <a:cxnLst/>
          <a:rect l="0" t="0" r="0" b="0"/>
          <a:pathLst>
            <a:path>
              <a:moveTo>
                <a:pt x="0" y="5630"/>
              </a:moveTo>
              <a:lnTo>
                <a:pt x="1410548"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35154" y="2181994"/>
        <a:ext cx="70527" cy="70527"/>
      </dsp:txXfrm>
    </dsp:sp>
    <dsp:sp modelId="{3F630EA8-DF77-42DA-956C-9045BBB1F913}">
      <dsp:nvSpPr>
        <dsp:cNvPr id="0" name=""/>
        <dsp:cNvSpPr/>
      </dsp:nvSpPr>
      <dsp:spPr>
        <a:xfrm>
          <a:off x="5739146" y="1622599"/>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Estudo de Estratégia Proativa de Exportações Elaborado</a:t>
          </a:r>
          <a:endParaRPr lang="pt-BR" sz="1200" b="1" kern="1200" dirty="0">
            <a:solidFill>
              <a:schemeClr val="tx1">
                <a:lumMod val="75000"/>
                <a:lumOff val="25000"/>
              </a:schemeClr>
            </a:solidFill>
          </a:endParaRPr>
        </a:p>
      </dsp:txBody>
      <dsp:txXfrm>
        <a:off x="5749548" y="1633001"/>
        <a:ext cx="5897953" cy="334344"/>
      </dsp:txXfrm>
    </dsp:sp>
    <dsp:sp modelId="{F831114A-4B42-4C9E-A224-E5785C03125D}">
      <dsp:nvSpPr>
        <dsp:cNvPr id="0" name=""/>
        <dsp:cNvSpPr/>
      </dsp:nvSpPr>
      <dsp:spPr>
        <a:xfrm rot="20368751">
          <a:off x="4563155" y="2415838"/>
          <a:ext cx="1214524" cy="11260"/>
        </a:xfrm>
        <a:custGeom>
          <a:avLst/>
          <a:gdLst/>
          <a:ahLst/>
          <a:cxnLst/>
          <a:rect l="0" t="0" r="0" b="0"/>
          <a:pathLst>
            <a:path>
              <a:moveTo>
                <a:pt x="0" y="5630"/>
              </a:moveTo>
              <a:lnTo>
                <a:pt x="1214524"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40054" y="2391106"/>
        <a:ext cx="60726" cy="60726"/>
      </dsp:txXfrm>
    </dsp:sp>
    <dsp:sp modelId="{8C929576-B708-4DA9-BA7B-F4C4F1550EC6}">
      <dsp:nvSpPr>
        <dsp:cNvPr id="0" name=""/>
        <dsp:cNvSpPr/>
      </dsp:nvSpPr>
      <dsp:spPr>
        <a:xfrm>
          <a:off x="5739146" y="2031020"/>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Estudo de Estratégia de Inteligência Comercial Finalizado</a:t>
          </a:r>
          <a:endParaRPr lang="pt-BR" sz="1200" b="1" kern="1200" dirty="0">
            <a:solidFill>
              <a:schemeClr val="tx1">
                <a:lumMod val="75000"/>
                <a:lumOff val="25000"/>
              </a:schemeClr>
            </a:solidFill>
          </a:endParaRPr>
        </a:p>
      </dsp:txBody>
      <dsp:txXfrm>
        <a:off x="5749548" y="2041422"/>
        <a:ext cx="5897953" cy="334344"/>
      </dsp:txXfrm>
    </dsp:sp>
    <dsp:sp modelId="{54D2F4DD-1079-4CD8-A271-30961C976D69}">
      <dsp:nvSpPr>
        <dsp:cNvPr id="0" name=""/>
        <dsp:cNvSpPr/>
      </dsp:nvSpPr>
      <dsp:spPr>
        <a:xfrm rot="21547634">
          <a:off x="4601623" y="2620049"/>
          <a:ext cx="1137588" cy="11260"/>
        </a:xfrm>
        <a:custGeom>
          <a:avLst/>
          <a:gdLst/>
          <a:ahLst/>
          <a:cxnLst/>
          <a:rect l="0" t="0" r="0" b="0"/>
          <a:pathLst>
            <a:path>
              <a:moveTo>
                <a:pt x="0" y="5630"/>
              </a:moveTo>
              <a:lnTo>
                <a:pt x="1137588"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41978" y="2597239"/>
        <a:ext cx="56879" cy="56879"/>
      </dsp:txXfrm>
    </dsp:sp>
    <dsp:sp modelId="{15B532B7-901A-45CA-B816-AB0FA65B6A94}">
      <dsp:nvSpPr>
        <dsp:cNvPr id="0" name=""/>
        <dsp:cNvSpPr/>
      </dsp:nvSpPr>
      <dsp:spPr>
        <a:xfrm>
          <a:off x="5739146" y="2439441"/>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Feira e Evento de Tecnologia e Inovação Realizado</a:t>
          </a:r>
          <a:endParaRPr lang="pt-BR" sz="1200" b="1" kern="1200" dirty="0">
            <a:solidFill>
              <a:schemeClr val="tx1">
                <a:lumMod val="75000"/>
                <a:lumOff val="25000"/>
              </a:schemeClr>
            </a:solidFill>
          </a:endParaRPr>
        </a:p>
      </dsp:txBody>
      <dsp:txXfrm>
        <a:off x="5749548" y="2449843"/>
        <a:ext cx="5897953" cy="334344"/>
      </dsp:txXfrm>
    </dsp:sp>
    <dsp:sp modelId="{A8DBC406-8E10-4341-BCE7-49A84B03A537}">
      <dsp:nvSpPr>
        <dsp:cNvPr id="0" name=""/>
        <dsp:cNvSpPr/>
      </dsp:nvSpPr>
      <dsp:spPr>
        <a:xfrm rot="1071848">
          <a:off x="4572880" y="2812014"/>
          <a:ext cx="1195075" cy="11260"/>
        </a:xfrm>
        <a:custGeom>
          <a:avLst/>
          <a:gdLst/>
          <a:ahLst/>
          <a:cxnLst/>
          <a:rect l="0" t="0" r="0" b="0"/>
          <a:pathLst>
            <a:path>
              <a:moveTo>
                <a:pt x="0" y="5630"/>
              </a:moveTo>
              <a:lnTo>
                <a:pt x="1195075"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40541" y="2787767"/>
        <a:ext cx="59753" cy="59753"/>
      </dsp:txXfrm>
    </dsp:sp>
    <dsp:sp modelId="{C354A6A6-8C56-494F-A3EE-2514D94BCB43}">
      <dsp:nvSpPr>
        <dsp:cNvPr id="0" name=""/>
        <dsp:cNvSpPr/>
      </dsp:nvSpPr>
      <dsp:spPr>
        <a:xfrm>
          <a:off x="5739146" y="2823371"/>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Feira e Evento de Tecnologia e Inovação Apoiado</a:t>
          </a:r>
          <a:endParaRPr lang="pt-BR" sz="1200" b="1" kern="1200" dirty="0">
            <a:solidFill>
              <a:schemeClr val="tx1">
                <a:lumMod val="75000"/>
                <a:lumOff val="25000"/>
              </a:schemeClr>
            </a:solidFill>
          </a:endParaRPr>
        </a:p>
      </dsp:txBody>
      <dsp:txXfrm>
        <a:off x="5749548" y="2833773"/>
        <a:ext cx="5897953" cy="334344"/>
      </dsp:txXfrm>
    </dsp:sp>
    <dsp:sp modelId="{90E015F4-8617-405D-91FE-D0DD880C7C00}">
      <dsp:nvSpPr>
        <dsp:cNvPr id="0" name=""/>
        <dsp:cNvSpPr/>
      </dsp:nvSpPr>
      <dsp:spPr>
        <a:xfrm rot="2106195">
          <a:off x="4475250" y="3028470"/>
          <a:ext cx="1390334" cy="11260"/>
        </a:xfrm>
        <a:custGeom>
          <a:avLst/>
          <a:gdLst/>
          <a:ahLst/>
          <a:cxnLst/>
          <a:rect l="0" t="0" r="0" b="0"/>
          <a:pathLst>
            <a:path>
              <a:moveTo>
                <a:pt x="0" y="5630"/>
              </a:moveTo>
              <a:lnTo>
                <a:pt x="1390334"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35659" y="2999342"/>
        <a:ext cx="69516" cy="69516"/>
      </dsp:txXfrm>
    </dsp:sp>
    <dsp:sp modelId="{C2AFCE01-FA3E-4F4F-B26F-9AF156E34A75}">
      <dsp:nvSpPr>
        <dsp:cNvPr id="0" name=""/>
        <dsp:cNvSpPr/>
      </dsp:nvSpPr>
      <dsp:spPr>
        <a:xfrm>
          <a:off x="5739146" y="3256283"/>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Missão Internacional Realizada</a:t>
          </a:r>
          <a:endParaRPr lang="pt-BR" sz="1200" b="1" kern="1200" dirty="0">
            <a:solidFill>
              <a:schemeClr val="tx1">
                <a:lumMod val="75000"/>
                <a:lumOff val="25000"/>
              </a:schemeClr>
            </a:solidFill>
          </a:endParaRPr>
        </a:p>
      </dsp:txBody>
      <dsp:txXfrm>
        <a:off x="5749548" y="3266685"/>
        <a:ext cx="5897953" cy="334344"/>
      </dsp:txXfrm>
    </dsp:sp>
    <dsp:sp modelId="{64E32403-9C70-4A5F-B5C4-B11F471F541F}">
      <dsp:nvSpPr>
        <dsp:cNvPr id="0" name=""/>
        <dsp:cNvSpPr/>
      </dsp:nvSpPr>
      <dsp:spPr>
        <a:xfrm rot="2803273">
          <a:off x="4340822" y="3232680"/>
          <a:ext cx="1659190" cy="11260"/>
        </a:xfrm>
        <a:custGeom>
          <a:avLst/>
          <a:gdLst/>
          <a:ahLst/>
          <a:cxnLst/>
          <a:rect l="0" t="0" r="0" b="0"/>
          <a:pathLst>
            <a:path>
              <a:moveTo>
                <a:pt x="0" y="5630"/>
              </a:moveTo>
              <a:lnTo>
                <a:pt x="1659190"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28938" y="3196831"/>
        <a:ext cx="82959" cy="82959"/>
      </dsp:txXfrm>
    </dsp:sp>
    <dsp:sp modelId="{6F4686B0-C14C-4C83-8E70-61C40E27E9BB}">
      <dsp:nvSpPr>
        <dsp:cNvPr id="0" name=""/>
        <dsp:cNvSpPr/>
      </dsp:nvSpPr>
      <dsp:spPr>
        <a:xfrm>
          <a:off x="5739146" y="3664704"/>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Missão Internacional Recebida</a:t>
          </a:r>
          <a:endParaRPr lang="pt-BR" sz="1200" b="1" kern="1200" dirty="0">
            <a:solidFill>
              <a:schemeClr val="tx1">
                <a:lumMod val="75000"/>
                <a:lumOff val="25000"/>
              </a:schemeClr>
            </a:solidFill>
          </a:endParaRPr>
        </a:p>
      </dsp:txBody>
      <dsp:txXfrm>
        <a:off x="5749548" y="3675106"/>
        <a:ext cx="5897953" cy="334344"/>
      </dsp:txXfrm>
    </dsp:sp>
    <dsp:sp modelId="{D2C26751-6ACE-48C2-A103-E3E60142A7E1}">
      <dsp:nvSpPr>
        <dsp:cNvPr id="0" name=""/>
        <dsp:cNvSpPr/>
      </dsp:nvSpPr>
      <dsp:spPr>
        <a:xfrm rot="3291919">
          <a:off x="4182185" y="3436890"/>
          <a:ext cx="1976464" cy="11260"/>
        </a:xfrm>
        <a:custGeom>
          <a:avLst/>
          <a:gdLst/>
          <a:ahLst/>
          <a:cxnLst/>
          <a:rect l="0" t="0" r="0" b="0"/>
          <a:pathLst>
            <a:path>
              <a:moveTo>
                <a:pt x="0" y="5630"/>
              </a:moveTo>
              <a:lnTo>
                <a:pt x="1976464"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121006" y="3393109"/>
        <a:ext cx="98823" cy="98823"/>
      </dsp:txXfrm>
    </dsp:sp>
    <dsp:sp modelId="{4F2BF9A5-62E8-4AE5-B9E7-C6C5BDB881A8}">
      <dsp:nvSpPr>
        <dsp:cNvPr id="0" name=""/>
        <dsp:cNvSpPr/>
      </dsp:nvSpPr>
      <dsp:spPr>
        <a:xfrm>
          <a:off x="5739146" y="4073125"/>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Novo Mercado Identificado</a:t>
          </a:r>
          <a:endParaRPr lang="pt-BR" sz="1200" b="1" kern="1200" dirty="0">
            <a:solidFill>
              <a:schemeClr val="tx1">
                <a:lumMod val="75000"/>
                <a:lumOff val="25000"/>
              </a:schemeClr>
            </a:solidFill>
          </a:endParaRPr>
        </a:p>
      </dsp:txBody>
      <dsp:txXfrm>
        <a:off x="5749548" y="4083527"/>
        <a:ext cx="5897953" cy="334344"/>
      </dsp:txXfrm>
    </dsp:sp>
    <dsp:sp modelId="{C4CBD288-D6C9-4447-BBD2-1D3284E9126B}">
      <dsp:nvSpPr>
        <dsp:cNvPr id="0" name=""/>
        <dsp:cNvSpPr/>
      </dsp:nvSpPr>
      <dsp:spPr>
        <a:xfrm rot="3640445">
          <a:off x="4009219" y="3641101"/>
          <a:ext cx="2322397" cy="11260"/>
        </a:xfrm>
        <a:custGeom>
          <a:avLst/>
          <a:gdLst/>
          <a:ahLst/>
          <a:cxnLst/>
          <a:rect l="0" t="0" r="0" b="0"/>
          <a:pathLst>
            <a:path>
              <a:moveTo>
                <a:pt x="0" y="5630"/>
              </a:moveTo>
              <a:lnTo>
                <a:pt x="2322397"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5112358" y="3588671"/>
        <a:ext cx="116119" cy="116119"/>
      </dsp:txXfrm>
    </dsp:sp>
    <dsp:sp modelId="{EC9B8CD4-EF55-45E7-B4A0-89AB00A21E16}">
      <dsp:nvSpPr>
        <dsp:cNvPr id="0" name=""/>
        <dsp:cNvSpPr/>
      </dsp:nvSpPr>
      <dsp:spPr>
        <a:xfrm>
          <a:off x="5739146" y="4481546"/>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Oficina de Capacitação de Empresários Realizada </a:t>
          </a:r>
          <a:endParaRPr lang="pt-BR" sz="1200" b="1" kern="1200" dirty="0">
            <a:solidFill>
              <a:schemeClr val="tx1">
                <a:lumMod val="75000"/>
                <a:lumOff val="25000"/>
              </a:schemeClr>
            </a:solidFill>
          </a:endParaRPr>
        </a:p>
      </dsp:txBody>
      <dsp:txXfrm>
        <a:off x="5749548" y="4491948"/>
        <a:ext cx="5897953" cy="334344"/>
      </dsp:txXfrm>
    </dsp:sp>
    <dsp:sp modelId="{F1FED25E-F8D3-489B-A443-2E43C7EF4D56}">
      <dsp:nvSpPr>
        <dsp:cNvPr id="0" name=""/>
        <dsp:cNvSpPr/>
      </dsp:nvSpPr>
      <dsp:spPr>
        <a:xfrm rot="3896708">
          <a:off x="3827449" y="3845311"/>
          <a:ext cx="2685937" cy="11260"/>
        </a:xfrm>
        <a:custGeom>
          <a:avLst/>
          <a:gdLst/>
          <a:ahLst/>
          <a:cxnLst/>
          <a:rect l="0" t="0" r="0" b="0"/>
          <a:pathLst>
            <a:path>
              <a:moveTo>
                <a:pt x="0" y="5630"/>
              </a:moveTo>
              <a:lnTo>
                <a:pt x="2685937"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5103269" y="3783793"/>
        <a:ext cx="134296" cy="134296"/>
      </dsp:txXfrm>
    </dsp:sp>
    <dsp:sp modelId="{9ACABE1A-19B0-4C7D-BF4C-24B734E2789A}">
      <dsp:nvSpPr>
        <dsp:cNvPr id="0" name=""/>
        <dsp:cNvSpPr/>
      </dsp:nvSpPr>
      <dsp:spPr>
        <a:xfrm>
          <a:off x="5739146" y="4889966"/>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Plano de Internacionalização Elaborado</a:t>
          </a:r>
          <a:endParaRPr lang="pt-BR" sz="1200" b="1" kern="1200" dirty="0">
            <a:solidFill>
              <a:schemeClr val="tx1">
                <a:lumMod val="75000"/>
                <a:lumOff val="25000"/>
              </a:schemeClr>
            </a:solidFill>
          </a:endParaRPr>
        </a:p>
      </dsp:txBody>
      <dsp:txXfrm>
        <a:off x="5749548" y="4900368"/>
        <a:ext cx="5897953" cy="334344"/>
      </dsp:txXfrm>
    </dsp:sp>
    <dsp:sp modelId="{CBE97944-1131-446E-88E5-000D6419E6B7}">
      <dsp:nvSpPr>
        <dsp:cNvPr id="0" name=""/>
        <dsp:cNvSpPr/>
      </dsp:nvSpPr>
      <dsp:spPr>
        <a:xfrm rot="4091072">
          <a:off x="3640009" y="4049522"/>
          <a:ext cx="3060817" cy="11260"/>
        </a:xfrm>
        <a:custGeom>
          <a:avLst/>
          <a:gdLst/>
          <a:ahLst/>
          <a:cxnLst/>
          <a:rect l="0" t="0" r="0" b="0"/>
          <a:pathLst>
            <a:path>
              <a:moveTo>
                <a:pt x="0" y="5630"/>
              </a:moveTo>
              <a:lnTo>
                <a:pt x="3060817" y="5630"/>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pt-BR" sz="1000" b="1" kern="1200">
            <a:solidFill>
              <a:schemeClr val="tx1">
                <a:lumMod val="75000"/>
                <a:lumOff val="25000"/>
              </a:schemeClr>
            </a:solidFill>
          </a:endParaRPr>
        </a:p>
      </dsp:txBody>
      <dsp:txXfrm>
        <a:off x="5093897" y="3978632"/>
        <a:ext cx="153040" cy="153040"/>
      </dsp:txXfrm>
    </dsp:sp>
    <dsp:sp modelId="{13DA0C46-19D4-43B9-876E-F762179EB74D}">
      <dsp:nvSpPr>
        <dsp:cNvPr id="0" name=""/>
        <dsp:cNvSpPr/>
      </dsp:nvSpPr>
      <dsp:spPr>
        <a:xfrm>
          <a:off x="5739146" y="5298387"/>
          <a:ext cx="5918757" cy="355148"/>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tx1">
                  <a:lumMod val="75000"/>
                  <a:lumOff val="25000"/>
                </a:schemeClr>
              </a:solidFill>
            </a:rPr>
            <a:t>Potencial Investidor Identificado</a:t>
          </a:r>
          <a:endParaRPr lang="pt-BR" sz="1200" b="1" kern="1200" dirty="0">
            <a:solidFill>
              <a:schemeClr val="tx1">
                <a:lumMod val="75000"/>
                <a:lumOff val="25000"/>
              </a:schemeClr>
            </a:solidFill>
          </a:endParaRPr>
        </a:p>
      </dsp:txBody>
      <dsp:txXfrm>
        <a:off x="5749548" y="5308789"/>
        <a:ext cx="5897953" cy="3343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7A080-FE62-4F8D-8A99-F41883FE17EE}">
      <dsp:nvSpPr>
        <dsp:cNvPr id="0" name=""/>
        <dsp:cNvSpPr/>
      </dsp:nvSpPr>
      <dsp:spPr>
        <a:xfrm>
          <a:off x="0" y="1607037"/>
          <a:ext cx="2797647" cy="2005230"/>
        </a:xfrm>
        <a:prstGeom prst="roundRect">
          <a:avLst>
            <a:gd name="adj" fmla="val 10000"/>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lumMod val="75000"/>
                  <a:lumOff val="25000"/>
                </a:schemeClr>
              </a:solidFill>
            </a:rPr>
            <a:t>PROFISSIONAIS TRANSFORMANDO GOIÁS</a:t>
          </a:r>
          <a:endParaRPr lang="pt-BR" sz="2000" b="1" kern="1200" dirty="0">
            <a:solidFill>
              <a:schemeClr val="tx1">
                <a:lumMod val="75000"/>
                <a:lumOff val="25000"/>
              </a:schemeClr>
            </a:solidFill>
          </a:endParaRPr>
        </a:p>
      </dsp:txBody>
      <dsp:txXfrm>
        <a:off x="58731" y="1665768"/>
        <a:ext cx="2680185" cy="1887768"/>
      </dsp:txXfrm>
    </dsp:sp>
    <dsp:sp modelId="{05F80512-9A33-42D4-AF81-755104290E56}">
      <dsp:nvSpPr>
        <dsp:cNvPr id="0" name=""/>
        <dsp:cNvSpPr/>
      </dsp:nvSpPr>
      <dsp:spPr>
        <a:xfrm rot="140523">
          <a:off x="2797537" y="2609021"/>
          <a:ext cx="263471" cy="12029"/>
        </a:xfrm>
        <a:custGeom>
          <a:avLst/>
          <a:gdLst/>
          <a:ahLst/>
          <a:cxnLst/>
          <a:rect l="0" t="0" r="0" b="0"/>
          <a:pathLst>
            <a:path>
              <a:moveTo>
                <a:pt x="0" y="6014"/>
              </a:moveTo>
              <a:lnTo>
                <a:pt x="263471" y="6014"/>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2922685" y="2608449"/>
        <a:ext cx="13173" cy="13173"/>
      </dsp:txXfrm>
    </dsp:sp>
    <dsp:sp modelId="{21DC8A79-3BCE-4C9F-8DCE-048AC929749F}">
      <dsp:nvSpPr>
        <dsp:cNvPr id="0" name=""/>
        <dsp:cNvSpPr/>
      </dsp:nvSpPr>
      <dsp:spPr>
        <a:xfrm>
          <a:off x="3060898" y="1946318"/>
          <a:ext cx="2257935" cy="1348203"/>
        </a:xfrm>
        <a:prstGeom prst="roundRect">
          <a:avLst>
            <a:gd name="adj" fmla="val 10000"/>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b="1" kern="1200" dirty="0" smtClean="0">
              <a:solidFill>
                <a:schemeClr val="tx1">
                  <a:lumMod val="75000"/>
                  <a:lumOff val="25000"/>
                </a:schemeClr>
              </a:solidFill>
            </a:rPr>
            <a:t>REDE ITEGO CONSOLIDADA E COM FOCO NO EMPREENDEDORISMO E INOVAÇÃO</a:t>
          </a:r>
          <a:endParaRPr lang="pt-BR" sz="1400" b="1" kern="1200" dirty="0">
            <a:solidFill>
              <a:schemeClr val="tx1">
                <a:lumMod val="75000"/>
                <a:lumOff val="25000"/>
              </a:schemeClr>
            </a:solidFill>
          </a:endParaRPr>
        </a:p>
      </dsp:txBody>
      <dsp:txXfrm>
        <a:off x="3100386" y="1985806"/>
        <a:ext cx="2178959" cy="1269227"/>
      </dsp:txXfrm>
    </dsp:sp>
    <dsp:sp modelId="{8BA2661D-36F7-4204-9F78-B5C683168F6F}">
      <dsp:nvSpPr>
        <dsp:cNvPr id="0" name=""/>
        <dsp:cNvSpPr/>
      </dsp:nvSpPr>
      <dsp:spPr>
        <a:xfrm rot="17568191">
          <a:off x="4486452" y="1361496"/>
          <a:ext cx="2718273" cy="12029"/>
        </a:xfrm>
        <a:custGeom>
          <a:avLst/>
          <a:gdLst/>
          <a:ahLst/>
          <a:cxnLst/>
          <a:rect l="0" t="0" r="0" b="0"/>
          <a:pathLst>
            <a:path>
              <a:moveTo>
                <a:pt x="0" y="6014"/>
              </a:moveTo>
              <a:lnTo>
                <a:pt x="2718273"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5777632" y="1299554"/>
        <a:ext cx="135913" cy="135913"/>
      </dsp:txXfrm>
    </dsp:sp>
    <dsp:sp modelId="{0C0E52F3-5E8F-47ED-856C-0F032FE0BEF7}">
      <dsp:nvSpPr>
        <dsp:cNvPr id="0" name=""/>
        <dsp:cNvSpPr/>
      </dsp:nvSpPr>
      <dsp:spPr>
        <a:xfrm>
          <a:off x="6372345" y="0"/>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Atendido com Bolsa Artista</a:t>
          </a:r>
          <a:endParaRPr lang="pt-BR" sz="1100" b="1" kern="1200" dirty="0">
            <a:solidFill>
              <a:schemeClr val="tx1">
                <a:lumMod val="75000"/>
                <a:lumOff val="25000"/>
              </a:schemeClr>
            </a:solidFill>
          </a:endParaRPr>
        </a:p>
      </dsp:txBody>
      <dsp:txXfrm>
        <a:off x="6379058" y="6713"/>
        <a:ext cx="5156205" cy="215779"/>
      </dsp:txXfrm>
    </dsp:sp>
    <dsp:sp modelId="{AA24B462-BAB8-479E-95E0-B9CC93D36038}">
      <dsp:nvSpPr>
        <dsp:cNvPr id="0" name=""/>
        <dsp:cNvSpPr/>
      </dsp:nvSpPr>
      <dsp:spPr>
        <a:xfrm rot="17715857">
          <a:off x="4611373" y="1498243"/>
          <a:ext cx="2468431" cy="12029"/>
        </a:xfrm>
        <a:custGeom>
          <a:avLst/>
          <a:gdLst/>
          <a:ahLst/>
          <a:cxnLst/>
          <a:rect l="0" t="0" r="0" b="0"/>
          <a:pathLst>
            <a:path>
              <a:moveTo>
                <a:pt x="0" y="6014"/>
              </a:moveTo>
              <a:lnTo>
                <a:pt x="2468431"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5783878" y="1442547"/>
        <a:ext cx="123421" cy="123421"/>
      </dsp:txXfrm>
    </dsp:sp>
    <dsp:sp modelId="{7E3711CF-D628-4336-B68C-7E00F4131872}">
      <dsp:nvSpPr>
        <dsp:cNvPr id="0" name=""/>
        <dsp:cNvSpPr/>
      </dsp:nvSpPr>
      <dsp:spPr>
        <a:xfrm>
          <a:off x="6372345" y="273493"/>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Atendido em Projeto de Empreendedorismo e Des e Inovação Tecnológica </a:t>
          </a:r>
          <a:endParaRPr lang="pt-BR" sz="1100" b="1" kern="1200" dirty="0">
            <a:solidFill>
              <a:schemeClr val="tx1">
                <a:lumMod val="75000"/>
                <a:lumOff val="25000"/>
              </a:schemeClr>
            </a:solidFill>
          </a:endParaRPr>
        </a:p>
      </dsp:txBody>
      <dsp:txXfrm>
        <a:off x="6379058" y="280206"/>
        <a:ext cx="5156205" cy="215779"/>
      </dsp:txXfrm>
    </dsp:sp>
    <dsp:sp modelId="{6262B866-7B9E-4707-A3EE-661F6A1358A8}">
      <dsp:nvSpPr>
        <dsp:cNvPr id="0" name=""/>
        <dsp:cNvSpPr/>
      </dsp:nvSpPr>
      <dsp:spPr>
        <a:xfrm rot="17905640">
          <a:off x="4739060" y="1641299"/>
          <a:ext cx="2213057" cy="12029"/>
        </a:xfrm>
        <a:custGeom>
          <a:avLst/>
          <a:gdLst/>
          <a:ahLst/>
          <a:cxnLst/>
          <a:rect l="0" t="0" r="0" b="0"/>
          <a:pathLst>
            <a:path>
              <a:moveTo>
                <a:pt x="0" y="6014"/>
              </a:moveTo>
              <a:lnTo>
                <a:pt x="2213057"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790263" y="1591988"/>
        <a:ext cx="110652" cy="110652"/>
      </dsp:txXfrm>
    </dsp:sp>
    <dsp:sp modelId="{AFBE933F-5AD5-4BA1-8C00-4E007D17C8A9}">
      <dsp:nvSpPr>
        <dsp:cNvPr id="0" name=""/>
        <dsp:cNvSpPr/>
      </dsp:nvSpPr>
      <dsp:spPr>
        <a:xfrm>
          <a:off x="6372345" y="559606"/>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de Qualificação Profissional Atendido com Auxílio Estudantil</a:t>
          </a:r>
          <a:endParaRPr lang="pt-BR" sz="1100" b="1" kern="1200" dirty="0">
            <a:solidFill>
              <a:schemeClr val="tx1">
                <a:lumMod val="75000"/>
                <a:lumOff val="25000"/>
              </a:schemeClr>
            </a:solidFill>
          </a:endParaRPr>
        </a:p>
      </dsp:txBody>
      <dsp:txXfrm>
        <a:off x="6379058" y="566319"/>
        <a:ext cx="5156205" cy="215779"/>
      </dsp:txXfrm>
    </dsp:sp>
    <dsp:sp modelId="{264AE8B9-6969-4CAB-8F56-8BB21584E28B}">
      <dsp:nvSpPr>
        <dsp:cNvPr id="0" name=""/>
        <dsp:cNvSpPr/>
      </dsp:nvSpPr>
      <dsp:spPr>
        <a:xfrm rot="18143974">
          <a:off x="4862505" y="1784356"/>
          <a:ext cx="1966167" cy="12029"/>
        </a:xfrm>
        <a:custGeom>
          <a:avLst/>
          <a:gdLst/>
          <a:ahLst/>
          <a:cxnLst/>
          <a:rect l="0" t="0" r="0" b="0"/>
          <a:pathLst>
            <a:path>
              <a:moveTo>
                <a:pt x="0" y="6014"/>
              </a:moveTo>
              <a:lnTo>
                <a:pt x="1966167"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796435" y="1741216"/>
        <a:ext cx="98308" cy="98308"/>
      </dsp:txXfrm>
    </dsp:sp>
    <dsp:sp modelId="{BF7F9B94-DD20-4055-96E0-35BD47F368B2}">
      <dsp:nvSpPr>
        <dsp:cNvPr id="0" name=""/>
        <dsp:cNvSpPr/>
      </dsp:nvSpPr>
      <dsp:spPr>
        <a:xfrm>
          <a:off x="6372345" y="845718"/>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em Curso de Capacitação/ Atualização Atendido  À Distância</a:t>
          </a:r>
          <a:endParaRPr lang="pt-BR" sz="1100" b="1" kern="1200" dirty="0">
            <a:solidFill>
              <a:schemeClr val="tx1">
                <a:lumMod val="75000"/>
                <a:lumOff val="25000"/>
              </a:schemeClr>
            </a:solidFill>
          </a:endParaRPr>
        </a:p>
      </dsp:txBody>
      <dsp:txXfrm>
        <a:off x="6379058" y="852431"/>
        <a:ext cx="5156205" cy="215779"/>
      </dsp:txXfrm>
    </dsp:sp>
    <dsp:sp modelId="{B5381506-7E33-43EB-9D8B-6DEC41DFE2C0}">
      <dsp:nvSpPr>
        <dsp:cNvPr id="0" name=""/>
        <dsp:cNvSpPr/>
      </dsp:nvSpPr>
      <dsp:spPr>
        <a:xfrm rot="18448766">
          <a:off x="4979892" y="1927412"/>
          <a:ext cx="1731394" cy="12029"/>
        </a:xfrm>
        <a:custGeom>
          <a:avLst/>
          <a:gdLst/>
          <a:ahLst/>
          <a:cxnLst/>
          <a:rect l="0" t="0" r="0" b="0"/>
          <a:pathLst>
            <a:path>
              <a:moveTo>
                <a:pt x="0" y="6014"/>
              </a:moveTo>
              <a:lnTo>
                <a:pt x="1731394"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802304" y="1890142"/>
        <a:ext cx="86569" cy="86569"/>
      </dsp:txXfrm>
    </dsp:sp>
    <dsp:sp modelId="{3F630EA8-DF77-42DA-956C-9045BBB1F913}">
      <dsp:nvSpPr>
        <dsp:cNvPr id="0" name=""/>
        <dsp:cNvSpPr/>
      </dsp:nvSpPr>
      <dsp:spPr>
        <a:xfrm>
          <a:off x="6372345" y="1131831"/>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em Curso de Capacitação atualização (Presencial) </a:t>
          </a:r>
          <a:endParaRPr lang="pt-BR" sz="1100" b="1" kern="1200" dirty="0">
            <a:solidFill>
              <a:schemeClr val="tx1">
                <a:lumMod val="75000"/>
                <a:lumOff val="25000"/>
              </a:schemeClr>
            </a:solidFill>
          </a:endParaRPr>
        </a:p>
      </dsp:txBody>
      <dsp:txXfrm>
        <a:off x="6379058" y="1138544"/>
        <a:ext cx="5156205" cy="215779"/>
      </dsp:txXfrm>
    </dsp:sp>
    <dsp:sp modelId="{F831114A-4B42-4C9E-A224-E5785C03125D}">
      <dsp:nvSpPr>
        <dsp:cNvPr id="0" name=""/>
        <dsp:cNvSpPr/>
      </dsp:nvSpPr>
      <dsp:spPr>
        <a:xfrm rot="18844843">
          <a:off x="5088397" y="2070468"/>
          <a:ext cx="1514383" cy="12029"/>
        </a:xfrm>
        <a:custGeom>
          <a:avLst/>
          <a:gdLst/>
          <a:ahLst/>
          <a:cxnLst/>
          <a:rect l="0" t="0" r="0" b="0"/>
          <a:pathLst>
            <a:path>
              <a:moveTo>
                <a:pt x="0" y="6014"/>
              </a:moveTo>
              <a:lnTo>
                <a:pt x="1514383"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07729" y="2038623"/>
        <a:ext cx="75719" cy="75719"/>
      </dsp:txXfrm>
    </dsp:sp>
    <dsp:sp modelId="{8C929576-B708-4DA9-BA7B-F4C4F1550EC6}">
      <dsp:nvSpPr>
        <dsp:cNvPr id="0" name=""/>
        <dsp:cNvSpPr/>
      </dsp:nvSpPr>
      <dsp:spPr>
        <a:xfrm>
          <a:off x="6372345" y="1417943"/>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em Curso de Qualificação Profissional À Distância </a:t>
          </a:r>
          <a:endParaRPr lang="pt-BR" sz="1100" b="1" kern="1200" dirty="0">
            <a:solidFill>
              <a:schemeClr val="tx1">
                <a:lumMod val="75000"/>
                <a:lumOff val="25000"/>
              </a:schemeClr>
            </a:solidFill>
          </a:endParaRPr>
        </a:p>
      </dsp:txBody>
      <dsp:txXfrm>
        <a:off x="6379058" y="1424656"/>
        <a:ext cx="5156205" cy="215779"/>
      </dsp:txXfrm>
    </dsp:sp>
    <dsp:sp modelId="{54D2F4DD-1079-4CD8-A271-30961C976D69}">
      <dsp:nvSpPr>
        <dsp:cNvPr id="0" name=""/>
        <dsp:cNvSpPr/>
      </dsp:nvSpPr>
      <dsp:spPr>
        <a:xfrm rot="19363654">
          <a:off x="5183639" y="2213524"/>
          <a:ext cx="1323899" cy="12029"/>
        </a:xfrm>
        <a:custGeom>
          <a:avLst/>
          <a:gdLst/>
          <a:ahLst/>
          <a:cxnLst/>
          <a:rect l="0" t="0" r="0" b="0"/>
          <a:pathLst>
            <a:path>
              <a:moveTo>
                <a:pt x="0" y="6014"/>
              </a:moveTo>
              <a:lnTo>
                <a:pt x="1323899"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12492" y="2186442"/>
        <a:ext cx="66194" cy="66194"/>
      </dsp:txXfrm>
    </dsp:sp>
    <dsp:sp modelId="{15B532B7-901A-45CA-B816-AB0FA65B6A94}">
      <dsp:nvSpPr>
        <dsp:cNvPr id="0" name=""/>
        <dsp:cNvSpPr/>
      </dsp:nvSpPr>
      <dsp:spPr>
        <a:xfrm>
          <a:off x="6372345" y="1704056"/>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em Curso Técnico de Nível Médio Atendido (Presencial)</a:t>
          </a:r>
          <a:endParaRPr lang="pt-BR" sz="1100" b="1" kern="1200" dirty="0">
            <a:solidFill>
              <a:schemeClr val="tx1">
                <a:lumMod val="75000"/>
                <a:lumOff val="25000"/>
              </a:schemeClr>
            </a:solidFill>
          </a:endParaRPr>
        </a:p>
      </dsp:txBody>
      <dsp:txXfrm>
        <a:off x="6379058" y="1710769"/>
        <a:ext cx="5156205" cy="215779"/>
      </dsp:txXfrm>
    </dsp:sp>
    <dsp:sp modelId="{A8DBC406-8E10-4341-BCE7-49A84B03A537}">
      <dsp:nvSpPr>
        <dsp:cNvPr id="0" name=""/>
        <dsp:cNvSpPr/>
      </dsp:nvSpPr>
      <dsp:spPr>
        <a:xfrm rot="19967024">
          <a:off x="5253253" y="2343500"/>
          <a:ext cx="1184671" cy="12029"/>
        </a:xfrm>
        <a:custGeom>
          <a:avLst/>
          <a:gdLst/>
          <a:ahLst/>
          <a:cxnLst/>
          <a:rect l="0" t="0" r="0" b="0"/>
          <a:pathLst>
            <a:path>
              <a:moveTo>
                <a:pt x="0" y="6014"/>
              </a:moveTo>
              <a:lnTo>
                <a:pt x="1184671"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15972" y="2319898"/>
        <a:ext cx="59233" cy="59233"/>
      </dsp:txXfrm>
    </dsp:sp>
    <dsp:sp modelId="{C354A6A6-8C56-494F-A3EE-2514D94BCB43}">
      <dsp:nvSpPr>
        <dsp:cNvPr id="0" name=""/>
        <dsp:cNvSpPr/>
      </dsp:nvSpPr>
      <dsp:spPr>
        <a:xfrm>
          <a:off x="6372345" y="1964006"/>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em Curso Técnico de Nível Médio Atendido À Distância</a:t>
          </a:r>
          <a:endParaRPr lang="pt-BR" sz="1100" b="1" kern="1200" dirty="0">
            <a:solidFill>
              <a:schemeClr val="tx1">
                <a:lumMod val="75000"/>
                <a:lumOff val="25000"/>
              </a:schemeClr>
            </a:solidFill>
          </a:endParaRPr>
        </a:p>
      </dsp:txBody>
      <dsp:txXfrm>
        <a:off x="6379058" y="1970719"/>
        <a:ext cx="5156205" cy="215779"/>
      </dsp:txXfrm>
    </dsp:sp>
    <dsp:sp modelId="{90E015F4-8617-405D-91FE-D0DD880C7C00}">
      <dsp:nvSpPr>
        <dsp:cNvPr id="0" name=""/>
        <dsp:cNvSpPr/>
      </dsp:nvSpPr>
      <dsp:spPr>
        <a:xfrm rot="20862521">
          <a:off x="5306475" y="2499637"/>
          <a:ext cx="1078227" cy="12029"/>
        </a:xfrm>
        <a:custGeom>
          <a:avLst/>
          <a:gdLst/>
          <a:ahLst/>
          <a:cxnLst/>
          <a:rect l="0" t="0" r="0" b="0"/>
          <a:pathLst>
            <a:path>
              <a:moveTo>
                <a:pt x="0" y="6014"/>
              </a:moveTo>
              <a:lnTo>
                <a:pt x="1078227"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18633" y="2478696"/>
        <a:ext cx="53911" cy="53911"/>
      </dsp:txXfrm>
    </dsp:sp>
    <dsp:sp modelId="{C2AFCE01-FA3E-4F4F-B26F-9AF156E34A75}">
      <dsp:nvSpPr>
        <dsp:cNvPr id="0" name=""/>
        <dsp:cNvSpPr/>
      </dsp:nvSpPr>
      <dsp:spPr>
        <a:xfrm>
          <a:off x="6372345" y="2276281"/>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 em Cursos Superiores de Tecnologia Atendido (Presencial)</a:t>
          </a:r>
          <a:endParaRPr lang="pt-BR" sz="1100" b="1" kern="1200" dirty="0">
            <a:solidFill>
              <a:schemeClr val="tx1">
                <a:lumMod val="75000"/>
                <a:lumOff val="25000"/>
              </a:schemeClr>
            </a:solidFill>
          </a:endParaRPr>
        </a:p>
      </dsp:txBody>
      <dsp:txXfrm>
        <a:off x="6379058" y="2282994"/>
        <a:ext cx="5156205" cy="215779"/>
      </dsp:txXfrm>
    </dsp:sp>
    <dsp:sp modelId="{64E32403-9C70-4A5F-B5C4-B11F471F541F}">
      <dsp:nvSpPr>
        <dsp:cNvPr id="0" name=""/>
        <dsp:cNvSpPr/>
      </dsp:nvSpPr>
      <dsp:spPr>
        <a:xfrm rot="184440">
          <a:off x="5318074" y="2642693"/>
          <a:ext cx="1055030" cy="12029"/>
        </a:xfrm>
        <a:custGeom>
          <a:avLst/>
          <a:gdLst/>
          <a:ahLst/>
          <a:cxnLst/>
          <a:rect l="0" t="0" r="0" b="0"/>
          <a:pathLst>
            <a:path>
              <a:moveTo>
                <a:pt x="0" y="6014"/>
              </a:moveTo>
              <a:lnTo>
                <a:pt x="1055030"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19213" y="2622332"/>
        <a:ext cx="52751" cy="52751"/>
      </dsp:txXfrm>
    </dsp:sp>
    <dsp:sp modelId="{6F4686B0-C14C-4C83-8E70-61C40E27E9BB}">
      <dsp:nvSpPr>
        <dsp:cNvPr id="0" name=""/>
        <dsp:cNvSpPr/>
      </dsp:nvSpPr>
      <dsp:spPr>
        <a:xfrm>
          <a:off x="6372345" y="2562393"/>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Alunos em Cursos de Qualificação Profissional Atendido (Presencial)</a:t>
          </a:r>
          <a:endParaRPr lang="pt-BR" sz="1100" b="1" kern="1200" dirty="0">
            <a:solidFill>
              <a:schemeClr val="tx1">
                <a:lumMod val="75000"/>
                <a:lumOff val="25000"/>
              </a:schemeClr>
            </a:solidFill>
          </a:endParaRPr>
        </a:p>
      </dsp:txBody>
      <dsp:txXfrm>
        <a:off x="6379058" y="2569106"/>
        <a:ext cx="5156205" cy="215779"/>
      </dsp:txXfrm>
    </dsp:sp>
    <dsp:sp modelId="{D2C26751-6ACE-48C2-A103-E3E60142A7E1}">
      <dsp:nvSpPr>
        <dsp:cNvPr id="0" name=""/>
        <dsp:cNvSpPr/>
      </dsp:nvSpPr>
      <dsp:spPr>
        <a:xfrm rot="1081128">
          <a:off x="5291666" y="2785749"/>
          <a:ext cx="1107846" cy="12029"/>
        </a:xfrm>
        <a:custGeom>
          <a:avLst/>
          <a:gdLst/>
          <a:ahLst/>
          <a:cxnLst/>
          <a:rect l="0" t="0" r="0" b="0"/>
          <a:pathLst>
            <a:path>
              <a:moveTo>
                <a:pt x="0" y="6014"/>
              </a:moveTo>
              <a:lnTo>
                <a:pt x="1107846"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17893" y="2764068"/>
        <a:ext cx="55392" cy="55392"/>
      </dsp:txXfrm>
    </dsp:sp>
    <dsp:sp modelId="{4F2BF9A5-62E8-4AE5-B9E7-C6C5BDB881A8}">
      <dsp:nvSpPr>
        <dsp:cNvPr id="0" name=""/>
        <dsp:cNvSpPr/>
      </dsp:nvSpPr>
      <dsp:spPr>
        <a:xfrm>
          <a:off x="6372345" y="2848506"/>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Biblioteca Física e Digital Reestruturada</a:t>
          </a:r>
          <a:endParaRPr lang="pt-BR" sz="1100" b="1" kern="1200" dirty="0">
            <a:solidFill>
              <a:schemeClr val="tx1">
                <a:lumMod val="75000"/>
                <a:lumOff val="25000"/>
              </a:schemeClr>
            </a:solidFill>
          </a:endParaRPr>
        </a:p>
      </dsp:txBody>
      <dsp:txXfrm>
        <a:off x="6379058" y="2855219"/>
        <a:ext cx="5156205" cy="215779"/>
      </dsp:txXfrm>
    </dsp:sp>
    <dsp:sp modelId="{C4CBD288-D6C9-4447-BBD2-1D3284E9126B}">
      <dsp:nvSpPr>
        <dsp:cNvPr id="0" name=""/>
        <dsp:cNvSpPr/>
      </dsp:nvSpPr>
      <dsp:spPr>
        <a:xfrm rot="1849883">
          <a:off x="5232140" y="2928806"/>
          <a:ext cx="1226898" cy="12029"/>
        </a:xfrm>
        <a:custGeom>
          <a:avLst/>
          <a:gdLst/>
          <a:ahLst/>
          <a:cxnLst/>
          <a:rect l="0" t="0" r="0" b="0"/>
          <a:pathLst>
            <a:path>
              <a:moveTo>
                <a:pt x="0" y="6014"/>
              </a:moveTo>
              <a:lnTo>
                <a:pt x="1226898"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14917" y="2904148"/>
        <a:ext cx="61344" cy="61344"/>
      </dsp:txXfrm>
    </dsp:sp>
    <dsp:sp modelId="{EC9B8CD4-EF55-45E7-B4A0-89AB00A21E16}">
      <dsp:nvSpPr>
        <dsp:cNvPr id="0" name=""/>
        <dsp:cNvSpPr/>
      </dsp:nvSpPr>
      <dsp:spPr>
        <a:xfrm>
          <a:off x="6372345" y="3134618"/>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Congresso/ Evento Em Educação Profissional, Tecnológica E Superior Realizado</a:t>
          </a:r>
          <a:endParaRPr lang="pt-BR" sz="1100" b="1" kern="1200" dirty="0">
            <a:solidFill>
              <a:schemeClr val="tx1">
                <a:lumMod val="75000"/>
                <a:lumOff val="25000"/>
              </a:schemeClr>
            </a:solidFill>
          </a:endParaRPr>
        </a:p>
      </dsp:txBody>
      <dsp:txXfrm>
        <a:off x="6379058" y="3141331"/>
        <a:ext cx="5156205" cy="215779"/>
      </dsp:txXfrm>
    </dsp:sp>
    <dsp:sp modelId="{F1FED25E-F8D3-489B-A443-2E43C7EF4D56}">
      <dsp:nvSpPr>
        <dsp:cNvPr id="0" name=""/>
        <dsp:cNvSpPr/>
      </dsp:nvSpPr>
      <dsp:spPr>
        <a:xfrm rot="2458345">
          <a:off x="5147922" y="3071862"/>
          <a:ext cx="1395334" cy="12029"/>
        </a:xfrm>
        <a:custGeom>
          <a:avLst/>
          <a:gdLst/>
          <a:ahLst/>
          <a:cxnLst/>
          <a:rect l="0" t="0" r="0" b="0"/>
          <a:pathLst>
            <a:path>
              <a:moveTo>
                <a:pt x="0" y="6014"/>
              </a:moveTo>
              <a:lnTo>
                <a:pt x="1395334"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10706" y="3042993"/>
        <a:ext cx="69766" cy="69766"/>
      </dsp:txXfrm>
    </dsp:sp>
    <dsp:sp modelId="{9ACABE1A-19B0-4C7D-BF4C-24B734E2789A}">
      <dsp:nvSpPr>
        <dsp:cNvPr id="0" name=""/>
        <dsp:cNvSpPr/>
      </dsp:nvSpPr>
      <dsp:spPr>
        <a:xfrm>
          <a:off x="6372345" y="3420731"/>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Empresa Atendida com Prestação de Serviços Tecnológicos</a:t>
          </a:r>
          <a:endParaRPr lang="pt-BR" sz="1100" b="1" kern="1200" dirty="0">
            <a:solidFill>
              <a:schemeClr val="tx1">
                <a:lumMod val="75000"/>
                <a:lumOff val="25000"/>
              </a:schemeClr>
            </a:solidFill>
          </a:endParaRPr>
        </a:p>
      </dsp:txBody>
      <dsp:txXfrm>
        <a:off x="6379058" y="3427444"/>
        <a:ext cx="5156205" cy="215779"/>
      </dsp:txXfrm>
    </dsp:sp>
    <dsp:sp modelId="{CBE97944-1131-446E-88E5-000D6419E6B7}">
      <dsp:nvSpPr>
        <dsp:cNvPr id="0" name=""/>
        <dsp:cNvSpPr/>
      </dsp:nvSpPr>
      <dsp:spPr>
        <a:xfrm rot="2924611">
          <a:off x="5046785" y="3214918"/>
          <a:ext cx="1597608" cy="12029"/>
        </a:xfrm>
        <a:custGeom>
          <a:avLst/>
          <a:gdLst/>
          <a:ahLst/>
          <a:cxnLst/>
          <a:rect l="0" t="0" r="0" b="0"/>
          <a:pathLst>
            <a:path>
              <a:moveTo>
                <a:pt x="0" y="6014"/>
              </a:moveTo>
              <a:lnTo>
                <a:pt x="1597608"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805649" y="3180993"/>
        <a:ext cx="79880" cy="79880"/>
      </dsp:txXfrm>
    </dsp:sp>
    <dsp:sp modelId="{13DA0C46-19D4-43B9-876E-F762179EB74D}">
      <dsp:nvSpPr>
        <dsp:cNvPr id="0" name=""/>
        <dsp:cNvSpPr/>
      </dsp:nvSpPr>
      <dsp:spPr>
        <a:xfrm>
          <a:off x="6372345" y="3706843"/>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err="1" smtClean="0">
              <a:solidFill>
                <a:schemeClr val="tx1">
                  <a:lumMod val="75000"/>
                  <a:lumOff val="25000"/>
                </a:schemeClr>
              </a:solidFill>
            </a:rPr>
            <a:t>Itego</a:t>
          </a:r>
          <a:r>
            <a:rPr lang="pt-BR" sz="1100" b="1" kern="1200" dirty="0" smtClean="0">
              <a:solidFill>
                <a:schemeClr val="tx1">
                  <a:lumMod val="75000"/>
                  <a:lumOff val="25000"/>
                </a:schemeClr>
              </a:solidFill>
            </a:rPr>
            <a:t> Reformado</a:t>
          </a:r>
          <a:endParaRPr lang="pt-BR" sz="1100" b="1" kern="1200" dirty="0">
            <a:solidFill>
              <a:schemeClr val="tx1">
                <a:lumMod val="75000"/>
                <a:lumOff val="25000"/>
              </a:schemeClr>
            </a:solidFill>
          </a:endParaRPr>
        </a:p>
      </dsp:txBody>
      <dsp:txXfrm>
        <a:off x="6379058" y="3713556"/>
        <a:ext cx="5156205" cy="215779"/>
      </dsp:txXfrm>
    </dsp:sp>
    <dsp:sp modelId="{47D638EA-339B-488B-B848-B16AAAB4EE79}">
      <dsp:nvSpPr>
        <dsp:cNvPr id="0" name=""/>
        <dsp:cNvSpPr/>
      </dsp:nvSpPr>
      <dsp:spPr>
        <a:xfrm rot="3281139">
          <a:off x="4934344" y="3357974"/>
          <a:ext cx="1822490" cy="12029"/>
        </a:xfrm>
        <a:custGeom>
          <a:avLst/>
          <a:gdLst/>
          <a:ahLst/>
          <a:cxnLst/>
          <a:rect l="0" t="0" r="0" b="0"/>
          <a:pathLst>
            <a:path>
              <a:moveTo>
                <a:pt x="0" y="6014"/>
              </a:moveTo>
              <a:lnTo>
                <a:pt x="1822490"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800027" y="3318427"/>
        <a:ext cx="91124" cy="91124"/>
      </dsp:txXfrm>
    </dsp:sp>
    <dsp:sp modelId="{53B27AE2-A620-42F6-A0AF-D6FDD15FC7A5}">
      <dsp:nvSpPr>
        <dsp:cNvPr id="0" name=""/>
        <dsp:cNvSpPr/>
      </dsp:nvSpPr>
      <dsp:spPr>
        <a:xfrm>
          <a:off x="6372345" y="3992956"/>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Laboratório Criativo Implantado</a:t>
          </a:r>
          <a:endParaRPr lang="pt-BR" sz="1100" b="1" kern="1200" dirty="0">
            <a:solidFill>
              <a:schemeClr val="tx1">
                <a:lumMod val="75000"/>
                <a:lumOff val="25000"/>
              </a:schemeClr>
            </a:solidFill>
          </a:endParaRPr>
        </a:p>
      </dsp:txBody>
      <dsp:txXfrm>
        <a:off x="6379058" y="3999669"/>
        <a:ext cx="5156205" cy="215779"/>
      </dsp:txXfrm>
    </dsp:sp>
    <dsp:sp modelId="{C7087162-F12E-47A8-9F9A-D45A6874C7FC}">
      <dsp:nvSpPr>
        <dsp:cNvPr id="0" name=""/>
        <dsp:cNvSpPr/>
      </dsp:nvSpPr>
      <dsp:spPr>
        <a:xfrm rot="3557093">
          <a:off x="4814290" y="3501031"/>
          <a:ext cx="2062598" cy="12029"/>
        </a:xfrm>
        <a:custGeom>
          <a:avLst/>
          <a:gdLst/>
          <a:ahLst/>
          <a:cxnLst/>
          <a:rect l="0" t="0" r="0" b="0"/>
          <a:pathLst>
            <a:path>
              <a:moveTo>
                <a:pt x="0" y="6014"/>
              </a:moveTo>
              <a:lnTo>
                <a:pt x="2062598"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pt-BR" sz="700" b="1" kern="1200">
            <a:solidFill>
              <a:schemeClr val="tx1">
                <a:lumMod val="75000"/>
                <a:lumOff val="25000"/>
              </a:schemeClr>
            </a:solidFill>
          </a:endParaRPr>
        </a:p>
      </dsp:txBody>
      <dsp:txXfrm>
        <a:off x="5794024" y="3455480"/>
        <a:ext cx="103129" cy="103129"/>
      </dsp:txXfrm>
    </dsp:sp>
    <dsp:sp modelId="{2EDC45C8-A3A7-4C60-8EC3-156D09456E69}">
      <dsp:nvSpPr>
        <dsp:cNvPr id="0" name=""/>
        <dsp:cNvSpPr/>
      </dsp:nvSpPr>
      <dsp:spPr>
        <a:xfrm>
          <a:off x="6372345" y="4279068"/>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Laboratório de Educação Profissional Tecnológica- EPT Adequado</a:t>
          </a:r>
          <a:endParaRPr lang="pt-BR" sz="1100" b="1" kern="1200" dirty="0">
            <a:solidFill>
              <a:schemeClr val="tx1">
                <a:lumMod val="75000"/>
                <a:lumOff val="25000"/>
              </a:schemeClr>
            </a:solidFill>
          </a:endParaRPr>
        </a:p>
      </dsp:txBody>
      <dsp:txXfrm>
        <a:off x="6379058" y="4285781"/>
        <a:ext cx="5156205" cy="215779"/>
      </dsp:txXfrm>
    </dsp:sp>
    <dsp:sp modelId="{0D8CF11E-B5FA-47D0-A712-5BE24B58C7E7}">
      <dsp:nvSpPr>
        <dsp:cNvPr id="0" name=""/>
        <dsp:cNvSpPr/>
      </dsp:nvSpPr>
      <dsp:spPr>
        <a:xfrm rot="3774420">
          <a:off x="4688992" y="3644087"/>
          <a:ext cx="2313194" cy="12029"/>
        </a:xfrm>
        <a:custGeom>
          <a:avLst/>
          <a:gdLst/>
          <a:ahLst/>
          <a:cxnLst/>
          <a:rect l="0" t="0" r="0" b="0"/>
          <a:pathLst>
            <a:path>
              <a:moveTo>
                <a:pt x="0" y="6014"/>
              </a:moveTo>
              <a:lnTo>
                <a:pt x="2313194"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pt-BR" sz="800" b="1" kern="1200">
            <a:solidFill>
              <a:schemeClr val="tx1">
                <a:lumMod val="75000"/>
                <a:lumOff val="25000"/>
              </a:schemeClr>
            </a:solidFill>
          </a:endParaRPr>
        </a:p>
      </dsp:txBody>
      <dsp:txXfrm>
        <a:off x="5787759" y="3592272"/>
        <a:ext cx="115659" cy="115659"/>
      </dsp:txXfrm>
    </dsp:sp>
    <dsp:sp modelId="{F0CE956E-309B-4DA1-9A55-0E965593F5B7}">
      <dsp:nvSpPr>
        <dsp:cNvPr id="0" name=""/>
        <dsp:cNvSpPr/>
      </dsp:nvSpPr>
      <dsp:spPr>
        <a:xfrm>
          <a:off x="6372345" y="4565181"/>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Obra de Construção de </a:t>
          </a:r>
          <a:r>
            <a:rPr lang="pt-BR" sz="1100" b="1" kern="1200" dirty="0" err="1" smtClean="0">
              <a:solidFill>
                <a:schemeClr val="tx1">
                  <a:lumMod val="75000"/>
                  <a:lumOff val="25000"/>
                </a:schemeClr>
              </a:solidFill>
            </a:rPr>
            <a:t>Itego</a:t>
          </a:r>
          <a:r>
            <a:rPr lang="pt-BR" sz="1100" b="1" kern="1200" dirty="0" smtClean="0">
              <a:solidFill>
                <a:schemeClr val="tx1">
                  <a:lumMod val="75000"/>
                  <a:lumOff val="25000"/>
                </a:schemeClr>
              </a:solidFill>
            </a:rPr>
            <a:t> Finalizada</a:t>
          </a:r>
          <a:endParaRPr lang="pt-BR" sz="1100" b="1" kern="1200" dirty="0">
            <a:solidFill>
              <a:schemeClr val="tx1">
                <a:lumMod val="75000"/>
                <a:lumOff val="25000"/>
              </a:schemeClr>
            </a:solidFill>
          </a:endParaRPr>
        </a:p>
      </dsp:txBody>
      <dsp:txXfrm>
        <a:off x="6379058" y="4571894"/>
        <a:ext cx="5156205" cy="215779"/>
      </dsp:txXfrm>
    </dsp:sp>
    <dsp:sp modelId="{77D54D8C-999D-4FFA-B0BD-3508E2B13145}">
      <dsp:nvSpPr>
        <dsp:cNvPr id="0" name=""/>
        <dsp:cNvSpPr/>
      </dsp:nvSpPr>
      <dsp:spPr>
        <a:xfrm rot="3948715">
          <a:off x="4559981" y="3787143"/>
          <a:ext cx="2571215" cy="12029"/>
        </a:xfrm>
        <a:custGeom>
          <a:avLst/>
          <a:gdLst/>
          <a:ahLst/>
          <a:cxnLst/>
          <a:rect l="0" t="0" r="0" b="0"/>
          <a:pathLst>
            <a:path>
              <a:moveTo>
                <a:pt x="0" y="6014"/>
              </a:moveTo>
              <a:lnTo>
                <a:pt x="2571215"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pt-BR" sz="900" b="1" kern="1200">
            <a:solidFill>
              <a:schemeClr val="tx1">
                <a:lumMod val="75000"/>
                <a:lumOff val="25000"/>
              </a:schemeClr>
            </a:solidFill>
          </a:endParaRPr>
        </a:p>
      </dsp:txBody>
      <dsp:txXfrm>
        <a:off x="5781309" y="3728877"/>
        <a:ext cx="128560" cy="128560"/>
      </dsp:txXfrm>
    </dsp:sp>
    <dsp:sp modelId="{9C699E24-ECE8-4B10-8CB8-1DCC86112F89}">
      <dsp:nvSpPr>
        <dsp:cNvPr id="0" name=""/>
        <dsp:cNvSpPr/>
      </dsp:nvSpPr>
      <dsp:spPr>
        <a:xfrm>
          <a:off x="6372345" y="4851293"/>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Parceria Com o Setor Privado para Administração dos </a:t>
          </a:r>
          <a:r>
            <a:rPr lang="pt-BR" sz="1100" b="1" kern="1200" dirty="0" err="1" smtClean="0">
              <a:solidFill>
                <a:schemeClr val="tx1">
                  <a:lumMod val="75000"/>
                  <a:lumOff val="25000"/>
                </a:schemeClr>
              </a:solidFill>
            </a:rPr>
            <a:t>Itegos</a:t>
          </a:r>
          <a:r>
            <a:rPr lang="pt-BR" sz="1100" b="1" kern="1200" dirty="0" smtClean="0">
              <a:solidFill>
                <a:schemeClr val="tx1">
                  <a:lumMod val="75000"/>
                  <a:lumOff val="25000"/>
                </a:schemeClr>
              </a:solidFill>
            </a:rPr>
            <a:t> Firmada</a:t>
          </a:r>
          <a:endParaRPr lang="pt-BR" sz="1100" b="1" kern="1200" dirty="0">
            <a:solidFill>
              <a:schemeClr val="tx1">
                <a:lumMod val="75000"/>
                <a:lumOff val="25000"/>
              </a:schemeClr>
            </a:solidFill>
          </a:endParaRPr>
        </a:p>
      </dsp:txBody>
      <dsp:txXfrm>
        <a:off x="6379058" y="4858006"/>
        <a:ext cx="5156205" cy="215779"/>
      </dsp:txXfrm>
    </dsp:sp>
    <dsp:sp modelId="{A9C82DA8-7BBF-4668-8121-AAE7F0DEE563}">
      <dsp:nvSpPr>
        <dsp:cNvPr id="0" name=""/>
        <dsp:cNvSpPr/>
      </dsp:nvSpPr>
      <dsp:spPr>
        <a:xfrm rot="4090928">
          <a:off x="4428272" y="3930199"/>
          <a:ext cx="2834634" cy="12029"/>
        </a:xfrm>
        <a:custGeom>
          <a:avLst/>
          <a:gdLst/>
          <a:ahLst/>
          <a:cxnLst/>
          <a:rect l="0" t="0" r="0" b="0"/>
          <a:pathLst>
            <a:path>
              <a:moveTo>
                <a:pt x="0" y="6014"/>
              </a:moveTo>
              <a:lnTo>
                <a:pt x="2834634"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pt-BR" sz="1000" b="1" kern="1200">
            <a:solidFill>
              <a:schemeClr val="tx1">
                <a:lumMod val="75000"/>
                <a:lumOff val="25000"/>
              </a:schemeClr>
            </a:solidFill>
          </a:endParaRPr>
        </a:p>
      </dsp:txBody>
      <dsp:txXfrm>
        <a:off x="5774723" y="3865348"/>
        <a:ext cx="141731" cy="141731"/>
      </dsp:txXfrm>
    </dsp:sp>
    <dsp:sp modelId="{BCEBDCAF-036A-4BD8-B40F-72D91543E1DC}">
      <dsp:nvSpPr>
        <dsp:cNvPr id="0" name=""/>
        <dsp:cNvSpPr/>
      </dsp:nvSpPr>
      <dsp:spPr>
        <a:xfrm>
          <a:off x="6372345" y="5137406"/>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Plano de Comunicação e Publicidade da Rede </a:t>
          </a:r>
          <a:r>
            <a:rPr lang="pt-BR" sz="1100" b="1" kern="1200" dirty="0" err="1" smtClean="0">
              <a:solidFill>
                <a:schemeClr val="tx1">
                  <a:lumMod val="75000"/>
                  <a:lumOff val="25000"/>
                </a:schemeClr>
              </a:solidFill>
            </a:rPr>
            <a:t>Itego</a:t>
          </a:r>
          <a:r>
            <a:rPr lang="pt-BR" sz="1100" b="1" kern="1200" dirty="0" smtClean="0">
              <a:solidFill>
                <a:schemeClr val="tx1">
                  <a:lumMod val="75000"/>
                  <a:lumOff val="25000"/>
                </a:schemeClr>
              </a:solidFill>
            </a:rPr>
            <a:t> Elaborado/ Atualizado</a:t>
          </a:r>
          <a:endParaRPr lang="pt-BR" sz="1100" b="1" kern="1200" dirty="0">
            <a:solidFill>
              <a:schemeClr val="tx1">
                <a:lumMod val="75000"/>
                <a:lumOff val="25000"/>
              </a:schemeClr>
            </a:solidFill>
          </a:endParaRPr>
        </a:p>
      </dsp:txBody>
      <dsp:txXfrm>
        <a:off x="6379058" y="5144119"/>
        <a:ext cx="5156205" cy="215779"/>
      </dsp:txXfrm>
    </dsp:sp>
    <dsp:sp modelId="{B731E1CF-4A32-454B-A802-965BC80F9A2A}">
      <dsp:nvSpPr>
        <dsp:cNvPr id="0" name=""/>
        <dsp:cNvSpPr/>
      </dsp:nvSpPr>
      <dsp:spPr>
        <a:xfrm rot="4208793">
          <a:off x="4294551" y="4073256"/>
          <a:ext cx="3102075" cy="12029"/>
        </a:xfrm>
        <a:custGeom>
          <a:avLst/>
          <a:gdLst/>
          <a:ahLst/>
          <a:cxnLst/>
          <a:rect l="0" t="0" r="0" b="0"/>
          <a:pathLst>
            <a:path>
              <a:moveTo>
                <a:pt x="0" y="6014"/>
              </a:moveTo>
              <a:lnTo>
                <a:pt x="3102075" y="6014"/>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pt-BR" sz="1100" b="1" kern="1200">
            <a:solidFill>
              <a:schemeClr val="tx1">
                <a:lumMod val="75000"/>
                <a:lumOff val="25000"/>
              </a:schemeClr>
            </a:solidFill>
          </a:endParaRPr>
        </a:p>
      </dsp:txBody>
      <dsp:txXfrm>
        <a:off x="5768037" y="4001718"/>
        <a:ext cx="155103" cy="155103"/>
      </dsp:txXfrm>
    </dsp:sp>
    <dsp:sp modelId="{2646B96D-4011-4018-A96B-F7F6B0D79D27}">
      <dsp:nvSpPr>
        <dsp:cNvPr id="0" name=""/>
        <dsp:cNvSpPr/>
      </dsp:nvSpPr>
      <dsp:spPr>
        <a:xfrm>
          <a:off x="6372345" y="5423518"/>
          <a:ext cx="5169631" cy="229205"/>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Plano Estadual de Educação Profissional, Tecnológica e Superior (Implantado)</a:t>
          </a:r>
          <a:endParaRPr lang="pt-BR" sz="1100" b="1" kern="1200" dirty="0">
            <a:solidFill>
              <a:schemeClr val="tx1">
                <a:lumMod val="75000"/>
                <a:lumOff val="25000"/>
              </a:schemeClr>
            </a:solidFill>
          </a:endParaRPr>
        </a:p>
      </dsp:txBody>
      <dsp:txXfrm>
        <a:off x="6379058" y="5430231"/>
        <a:ext cx="5156205" cy="2157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7A080-FE62-4F8D-8A99-F41883FE17EE}">
      <dsp:nvSpPr>
        <dsp:cNvPr id="0" name=""/>
        <dsp:cNvSpPr/>
      </dsp:nvSpPr>
      <dsp:spPr>
        <a:xfrm>
          <a:off x="13301" y="2438630"/>
          <a:ext cx="2758740" cy="799584"/>
        </a:xfrm>
        <a:prstGeom prst="roundRect">
          <a:avLst>
            <a:gd name="adj" fmla="val 10000"/>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lumMod val="75000"/>
                  <a:lumOff val="25000"/>
                </a:schemeClr>
              </a:solidFill>
            </a:rPr>
            <a:t>MORADIA COM BASE DA CIDADANIA</a:t>
          </a:r>
          <a:endParaRPr lang="pt-BR" sz="2000" b="1" kern="1200" dirty="0">
            <a:solidFill>
              <a:schemeClr val="tx1">
                <a:lumMod val="75000"/>
                <a:lumOff val="25000"/>
              </a:schemeClr>
            </a:solidFill>
          </a:endParaRPr>
        </a:p>
      </dsp:txBody>
      <dsp:txXfrm>
        <a:off x="36720" y="2462049"/>
        <a:ext cx="2711902" cy="752746"/>
      </dsp:txXfrm>
    </dsp:sp>
    <dsp:sp modelId="{05F80512-9A33-42D4-AF81-755104290E56}">
      <dsp:nvSpPr>
        <dsp:cNvPr id="0" name=""/>
        <dsp:cNvSpPr/>
      </dsp:nvSpPr>
      <dsp:spPr>
        <a:xfrm>
          <a:off x="2772042" y="2831068"/>
          <a:ext cx="371071" cy="14707"/>
        </a:xfrm>
        <a:custGeom>
          <a:avLst/>
          <a:gdLst/>
          <a:ahLst/>
          <a:cxnLst/>
          <a:rect l="0" t="0" r="0" b="0"/>
          <a:pathLst>
            <a:path>
              <a:moveTo>
                <a:pt x="0" y="7353"/>
              </a:moveTo>
              <a:lnTo>
                <a:pt x="371071" y="7353"/>
              </a:lnTo>
            </a:path>
          </a:pathLst>
        </a:custGeom>
        <a:noFill/>
        <a:ln w="12700" cap="flat" cmpd="sng" algn="ctr">
          <a:solidFill>
            <a:schemeClr val="accent3">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2948301" y="2829145"/>
        <a:ext cx="18553" cy="18553"/>
      </dsp:txXfrm>
    </dsp:sp>
    <dsp:sp modelId="{21DC8A79-3BCE-4C9F-8DCE-048AC929749F}">
      <dsp:nvSpPr>
        <dsp:cNvPr id="0" name=""/>
        <dsp:cNvSpPr/>
      </dsp:nvSpPr>
      <dsp:spPr>
        <a:xfrm>
          <a:off x="3143113" y="2207090"/>
          <a:ext cx="1849754" cy="1262663"/>
        </a:xfrm>
        <a:prstGeom prst="roundRect">
          <a:avLst>
            <a:gd name="adj" fmla="val 10000"/>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lumMod val="75000"/>
                  <a:lumOff val="25000"/>
                </a:schemeClr>
              </a:solidFill>
            </a:rPr>
            <a:t>Morar Bem Goiás</a:t>
          </a:r>
          <a:endParaRPr lang="pt-BR" sz="1600" b="1" kern="1200" dirty="0">
            <a:solidFill>
              <a:schemeClr val="tx1">
                <a:lumMod val="75000"/>
                <a:lumOff val="25000"/>
              </a:schemeClr>
            </a:solidFill>
          </a:endParaRPr>
        </a:p>
      </dsp:txBody>
      <dsp:txXfrm>
        <a:off x="3180095" y="2244072"/>
        <a:ext cx="1775790" cy="1188699"/>
      </dsp:txXfrm>
    </dsp:sp>
    <dsp:sp modelId="{8BA2661D-36F7-4204-9F78-B5C683168F6F}">
      <dsp:nvSpPr>
        <dsp:cNvPr id="0" name=""/>
        <dsp:cNvSpPr/>
      </dsp:nvSpPr>
      <dsp:spPr>
        <a:xfrm rot="16889944">
          <a:off x="4220997" y="1886362"/>
          <a:ext cx="1928113" cy="14707"/>
        </a:xfrm>
        <a:custGeom>
          <a:avLst/>
          <a:gdLst/>
          <a:ahLst/>
          <a:cxnLst/>
          <a:rect l="0" t="0" r="0" b="0"/>
          <a:pathLst>
            <a:path>
              <a:moveTo>
                <a:pt x="0" y="7353"/>
              </a:moveTo>
              <a:lnTo>
                <a:pt x="1928113"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136851" y="1845513"/>
        <a:ext cx="96405" cy="96405"/>
      </dsp:txXfrm>
    </dsp:sp>
    <dsp:sp modelId="{0C0E52F3-5E8F-47ED-856C-0F032FE0BEF7}">
      <dsp:nvSpPr>
        <dsp:cNvPr id="0" name=""/>
        <dsp:cNvSpPr/>
      </dsp:nvSpPr>
      <dsp:spPr>
        <a:xfrm>
          <a:off x="5377241" y="717090"/>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Avaliação de Impacto Social da Política Habitacional Elaborada</a:t>
          </a:r>
          <a:endParaRPr lang="pt-BR" sz="1100" b="1" kern="1200" dirty="0">
            <a:solidFill>
              <a:schemeClr val="tx1">
                <a:lumMod val="75000"/>
                <a:lumOff val="25000"/>
              </a:schemeClr>
            </a:solidFill>
          </a:endParaRPr>
        </a:p>
      </dsp:txBody>
      <dsp:txXfrm>
        <a:off x="5390826" y="730675"/>
        <a:ext cx="6253492" cy="436669"/>
      </dsp:txXfrm>
    </dsp:sp>
    <dsp:sp modelId="{AA24B462-BAB8-479E-95E0-B9CC93D36038}">
      <dsp:nvSpPr>
        <dsp:cNvPr id="0" name=""/>
        <dsp:cNvSpPr/>
      </dsp:nvSpPr>
      <dsp:spPr>
        <a:xfrm rot="17149561">
          <a:off x="4480343" y="2153070"/>
          <a:ext cx="1409422" cy="14707"/>
        </a:xfrm>
        <a:custGeom>
          <a:avLst/>
          <a:gdLst/>
          <a:ahLst/>
          <a:cxnLst/>
          <a:rect l="0" t="0" r="0" b="0"/>
          <a:pathLst>
            <a:path>
              <a:moveTo>
                <a:pt x="0" y="7353"/>
              </a:moveTo>
              <a:lnTo>
                <a:pt x="1409422"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49818" y="2125188"/>
        <a:ext cx="70471" cy="70471"/>
      </dsp:txXfrm>
    </dsp:sp>
    <dsp:sp modelId="{7E3711CF-D628-4336-B68C-7E00F4131872}">
      <dsp:nvSpPr>
        <dsp:cNvPr id="0" name=""/>
        <dsp:cNvSpPr/>
      </dsp:nvSpPr>
      <dsp:spPr>
        <a:xfrm>
          <a:off x="5377241" y="1250505"/>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Estudo de Novas Tecnologias Habitacionais Elaborado</a:t>
          </a:r>
          <a:endParaRPr lang="pt-BR" sz="1100" b="1" kern="1200" dirty="0">
            <a:solidFill>
              <a:schemeClr val="tx1">
                <a:lumMod val="75000"/>
                <a:lumOff val="25000"/>
              </a:schemeClr>
            </a:solidFill>
          </a:endParaRPr>
        </a:p>
      </dsp:txBody>
      <dsp:txXfrm>
        <a:off x="5390826" y="1264090"/>
        <a:ext cx="6253492" cy="436669"/>
      </dsp:txXfrm>
    </dsp:sp>
    <dsp:sp modelId="{6262B866-7B9E-4707-A3EE-661F6A1358A8}">
      <dsp:nvSpPr>
        <dsp:cNvPr id="0" name=""/>
        <dsp:cNvSpPr/>
      </dsp:nvSpPr>
      <dsp:spPr>
        <a:xfrm rot="17702736">
          <a:off x="4731076" y="2419777"/>
          <a:ext cx="907955" cy="14707"/>
        </a:xfrm>
        <a:custGeom>
          <a:avLst/>
          <a:gdLst/>
          <a:ahLst/>
          <a:cxnLst/>
          <a:rect l="0" t="0" r="0" b="0"/>
          <a:pathLst>
            <a:path>
              <a:moveTo>
                <a:pt x="0" y="7353"/>
              </a:moveTo>
              <a:lnTo>
                <a:pt x="907955"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62355" y="2404432"/>
        <a:ext cx="45397" cy="45397"/>
      </dsp:txXfrm>
    </dsp:sp>
    <dsp:sp modelId="{AFBE933F-5AD5-4BA1-8C00-4E007D17C8A9}">
      <dsp:nvSpPr>
        <dsp:cNvPr id="0" name=""/>
        <dsp:cNvSpPr/>
      </dsp:nvSpPr>
      <dsp:spPr>
        <a:xfrm>
          <a:off x="5377241" y="1783920"/>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Estudo Voltado para o Déficit Habitacional e Regularização Fundiária Elaborado</a:t>
          </a:r>
          <a:endParaRPr lang="pt-BR" sz="1100" b="1" kern="1200" dirty="0">
            <a:solidFill>
              <a:schemeClr val="tx1">
                <a:lumMod val="75000"/>
                <a:lumOff val="25000"/>
              </a:schemeClr>
            </a:solidFill>
          </a:endParaRPr>
        </a:p>
      </dsp:txBody>
      <dsp:txXfrm>
        <a:off x="5390826" y="1797505"/>
        <a:ext cx="6253492" cy="436669"/>
      </dsp:txXfrm>
    </dsp:sp>
    <dsp:sp modelId="{264AE8B9-6969-4CAB-8F56-8BB21584E28B}">
      <dsp:nvSpPr>
        <dsp:cNvPr id="0" name=""/>
        <dsp:cNvSpPr/>
      </dsp:nvSpPr>
      <dsp:spPr>
        <a:xfrm rot="19382737">
          <a:off x="4944554" y="2686485"/>
          <a:ext cx="480999" cy="14707"/>
        </a:xfrm>
        <a:custGeom>
          <a:avLst/>
          <a:gdLst/>
          <a:ahLst/>
          <a:cxnLst/>
          <a:rect l="0" t="0" r="0" b="0"/>
          <a:pathLst>
            <a:path>
              <a:moveTo>
                <a:pt x="0" y="7353"/>
              </a:moveTo>
              <a:lnTo>
                <a:pt x="480999"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73029" y="2681814"/>
        <a:ext cx="24049" cy="24049"/>
      </dsp:txXfrm>
    </dsp:sp>
    <dsp:sp modelId="{BF7F9B94-DD20-4055-96E0-35BD47F368B2}">
      <dsp:nvSpPr>
        <dsp:cNvPr id="0" name=""/>
        <dsp:cNvSpPr/>
      </dsp:nvSpPr>
      <dsp:spPr>
        <a:xfrm>
          <a:off x="5377241" y="2317336"/>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Política Habitacional para a Região Metropolitana Elaborada</a:t>
          </a:r>
          <a:endParaRPr lang="pt-BR" sz="1100" b="1" kern="1200" dirty="0">
            <a:solidFill>
              <a:schemeClr val="tx1">
                <a:lumMod val="75000"/>
                <a:lumOff val="25000"/>
              </a:schemeClr>
            </a:solidFill>
          </a:endParaRPr>
        </a:p>
      </dsp:txBody>
      <dsp:txXfrm>
        <a:off x="5390826" y="2330921"/>
        <a:ext cx="6253492" cy="436669"/>
      </dsp:txXfrm>
    </dsp:sp>
    <dsp:sp modelId="{B5381506-7E33-43EB-9D8B-6DEC41DFE2C0}">
      <dsp:nvSpPr>
        <dsp:cNvPr id="0" name=""/>
        <dsp:cNvSpPr/>
      </dsp:nvSpPr>
      <dsp:spPr>
        <a:xfrm rot="1946025">
          <a:off x="4957348" y="2953193"/>
          <a:ext cx="455412" cy="14707"/>
        </a:xfrm>
        <a:custGeom>
          <a:avLst/>
          <a:gdLst/>
          <a:ahLst/>
          <a:cxnLst/>
          <a:rect l="0" t="0" r="0" b="0"/>
          <a:pathLst>
            <a:path>
              <a:moveTo>
                <a:pt x="0" y="7353"/>
              </a:moveTo>
              <a:lnTo>
                <a:pt x="455412"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73669" y="2949161"/>
        <a:ext cx="22770" cy="22770"/>
      </dsp:txXfrm>
    </dsp:sp>
    <dsp:sp modelId="{3F630EA8-DF77-42DA-956C-9045BBB1F913}">
      <dsp:nvSpPr>
        <dsp:cNvPr id="0" name=""/>
        <dsp:cNvSpPr/>
      </dsp:nvSpPr>
      <dsp:spPr>
        <a:xfrm>
          <a:off x="5377241" y="2850751"/>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Política para Gestão do Programa de Regularização Fundiária Urbana Implementada</a:t>
          </a:r>
          <a:endParaRPr lang="pt-BR" sz="1100" b="1" kern="1200" dirty="0">
            <a:solidFill>
              <a:schemeClr val="tx1">
                <a:lumMod val="75000"/>
                <a:lumOff val="25000"/>
              </a:schemeClr>
            </a:solidFill>
          </a:endParaRPr>
        </a:p>
      </dsp:txBody>
      <dsp:txXfrm>
        <a:off x="5390826" y="2864336"/>
        <a:ext cx="6253492" cy="436669"/>
      </dsp:txXfrm>
    </dsp:sp>
    <dsp:sp modelId="{F831114A-4B42-4C9E-A224-E5785C03125D}">
      <dsp:nvSpPr>
        <dsp:cNvPr id="0" name=""/>
        <dsp:cNvSpPr/>
      </dsp:nvSpPr>
      <dsp:spPr>
        <a:xfrm rot="3821900">
          <a:off x="4751319" y="3219900"/>
          <a:ext cx="867469" cy="14707"/>
        </a:xfrm>
        <a:custGeom>
          <a:avLst/>
          <a:gdLst/>
          <a:ahLst/>
          <a:cxnLst/>
          <a:rect l="0" t="0" r="0" b="0"/>
          <a:pathLst>
            <a:path>
              <a:moveTo>
                <a:pt x="0" y="7353"/>
              </a:moveTo>
              <a:lnTo>
                <a:pt x="867469"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63367" y="3205567"/>
        <a:ext cx="43373" cy="43373"/>
      </dsp:txXfrm>
    </dsp:sp>
    <dsp:sp modelId="{8C929576-B708-4DA9-BA7B-F4C4F1550EC6}">
      <dsp:nvSpPr>
        <dsp:cNvPr id="0" name=""/>
        <dsp:cNvSpPr/>
      </dsp:nvSpPr>
      <dsp:spPr>
        <a:xfrm>
          <a:off x="5377241" y="3384166"/>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Políticas para Gestão dos Programas Habitacionais e Equipamentos Comunitários Implementada</a:t>
          </a:r>
          <a:endParaRPr lang="pt-BR" sz="1100" b="1" kern="1200" dirty="0">
            <a:solidFill>
              <a:schemeClr val="tx1">
                <a:lumMod val="75000"/>
                <a:lumOff val="25000"/>
              </a:schemeClr>
            </a:solidFill>
          </a:endParaRPr>
        </a:p>
      </dsp:txBody>
      <dsp:txXfrm>
        <a:off x="5390826" y="3397751"/>
        <a:ext cx="6253492" cy="436669"/>
      </dsp:txXfrm>
    </dsp:sp>
    <dsp:sp modelId="{54D2F4DD-1079-4CD8-A271-30961C976D69}">
      <dsp:nvSpPr>
        <dsp:cNvPr id="0" name=""/>
        <dsp:cNvSpPr/>
      </dsp:nvSpPr>
      <dsp:spPr>
        <a:xfrm rot="4419616">
          <a:off x="4501923" y="3486608"/>
          <a:ext cx="1366261" cy="14707"/>
        </a:xfrm>
        <a:custGeom>
          <a:avLst/>
          <a:gdLst/>
          <a:ahLst/>
          <a:cxnLst/>
          <a:rect l="0" t="0" r="0" b="0"/>
          <a:pathLst>
            <a:path>
              <a:moveTo>
                <a:pt x="0" y="7353"/>
              </a:moveTo>
              <a:lnTo>
                <a:pt x="1366261"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solidFill>
              <a:schemeClr val="tx1">
                <a:lumMod val="75000"/>
                <a:lumOff val="25000"/>
              </a:schemeClr>
            </a:solidFill>
          </a:endParaRPr>
        </a:p>
      </dsp:txBody>
      <dsp:txXfrm>
        <a:off x="5150897" y="3459805"/>
        <a:ext cx="68313" cy="68313"/>
      </dsp:txXfrm>
    </dsp:sp>
    <dsp:sp modelId="{15B532B7-901A-45CA-B816-AB0FA65B6A94}">
      <dsp:nvSpPr>
        <dsp:cNvPr id="0" name=""/>
        <dsp:cNvSpPr/>
      </dsp:nvSpPr>
      <dsp:spPr>
        <a:xfrm>
          <a:off x="5377241" y="3917581"/>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Sistemática para Monitoramento do Programa Habitacional e das Obras Desenvolvida</a:t>
          </a:r>
          <a:endParaRPr lang="pt-BR" sz="1100" b="1" kern="1200" dirty="0">
            <a:solidFill>
              <a:schemeClr val="tx1">
                <a:lumMod val="75000"/>
                <a:lumOff val="25000"/>
              </a:schemeClr>
            </a:solidFill>
          </a:endParaRPr>
        </a:p>
      </dsp:txBody>
      <dsp:txXfrm>
        <a:off x="5390826" y="3931166"/>
        <a:ext cx="6253492" cy="436669"/>
      </dsp:txXfrm>
    </dsp:sp>
    <dsp:sp modelId="{A8DBC406-8E10-4341-BCE7-49A84B03A537}">
      <dsp:nvSpPr>
        <dsp:cNvPr id="0" name=""/>
        <dsp:cNvSpPr/>
      </dsp:nvSpPr>
      <dsp:spPr>
        <a:xfrm rot="4687565">
          <a:off x="4251015" y="3745122"/>
          <a:ext cx="1868078" cy="14707"/>
        </a:xfrm>
        <a:custGeom>
          <a:avLst/>
          <a:gdLst/>
          <a:ahLst/>
          <a:cxnLst/>
          <a:rect l="0" t="0" r="0" b="0"/>
          <a:pathLst>
            <a:path>
              <a:moveTo>
                <a:pt x="0" y="7353"/>
              </a:moveTo>
              <a:lnTo>
                <a:pt x="1868078" y="7353"/>
              </a:lnTo>
            </a:path>
          </a:pathLst>
        </a:custGeom>
        <a:noFill/>
        <a:ln w="12700" cap="flat" cmpd="sng" algn="ctr">
          <a:solidFill>
            <a:schemeClr val="accent3">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pt-BR" sz="600" b="1" kern="1200">
            <a:solidFill>
              <a:schemeClr val="tx1">
                <a:lumMod val="75000"/>
                <a:lumOff val="25000"/>
              </a:schemeClr>
            </a:solidFill>
          </a:endParaRPr>
        </a:p>
      </dsp:txBody>
      <dsp:txXfrm>
        <a:off x="5138352" y="3705773"/>
        <a:ext cx="93403" cy="93403"/>
      </dsp:txXfrm>
    </dsp:sp>
    <dsp:sp modelId="{C354A6A6-8C56-494F-A3EE-2514D94BCB43}">
      <dsp:nvSpPr>
        <dsp:cNvPr id="0" name=""/>
        <dsp:cNvSpPr/>
      </dsp:nvSpPr>
      <dsp:spPr>
        <a:xfrm>
          <a:off x="5377241" y="4434609"/>
          <a:ext cx="6280662" cy="463839"/>
        </a:xfrm>
        <a:prstGeom prst="roundRect">
          <a:avLst>
            <a:gd name="adj" fmla="val 10000"/>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tx1">
                  <a:lumMod val="75000"/>
                  <a:lumOff val="25000"/>
                </a:schemeClr>
              </a:solidFill>
            </a:rPr>
            <a:t>Termo de Cooperação com o Cadastro Único Federal (Junção) Celebrado</a:t>
          </a:r>
          <a:endParaRPr lang="pt-BR" sz="1100" b="1" kern="1200" dirty="0">
            <a:solidFill>
              <a:schemeClr val="tx1">
                <a:lumMod val="75000"/>
                <a:lumOff val="25000"/>
              </a:schemeClr>
            </a:solidFill>
          </a:endParaRPr>
        </a:p>
      </dsp:txBody>
      <dsp:txXfrm>
        <a:off x="5390826" y="4448194"/>
        <a:ext cx="6253492" cy="4366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8FD5310-D27D-4A7E-81C3-F6A291679842}" type="datetimeFigureOut">
              <a:rPr lang="pt-BR" smtClean="0"/>
              <a:t>02/12/2019</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FBDEA65-0059-44FF-AED6-1990077B8399}" type="slidenum">
              <a:rPr lang="pt-BR" smtClean="0"/>
              <a:t>‹nº›</a:t>
            </a:fld>
            <a:endParaRPr lang="pt-BR"/>
          </a:p>
        </p:txBody>
      </p:sp>
    </p:spTree>
    <p:extLst>
      <p:ext uri="{BB962C8B-B14F-4D97-AF65-F5344CB8AC3E}">
        <p14:creationId xmlns:p14="http://schemas.microsoft.com/office/powerpoint/2010/main" val="269722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79768" y="5186075"/>
            <a:ext cx="5438140" cy="42431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166688" y="1347788"/>
            <a:ext cx="6464300" cy="3636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75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8DC24722-A18C-454C-83DF-19243A410E0E}" type="datetimeFigureOut">
              <a:rPr lang="pt-BR" smtClean="0"/>
              <a:t>02/12/2019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3781204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DC24722-A18C-454C-83DF-19243A410E0E}" type="datetimeFigureOut">
              <a:rPr lang="pt-BR" smtClean="0"/>
              <a:t>02/12/2019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387763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DC24722-A18C-454C-83DF-19243A410E0E}" type="datetimeFigureOut">
              <a:rPr lang="pt-BR" smtClean="0"/>
              <a:t>02/12/2019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459292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oment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4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ço Reservado para Rodapé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object 15"/>
          <p:cNvSpPr/>
          <p:nvPr userDrawn="1"/>
        </p:nvSpPr>
        <p:spPr>
          <a:xfrm>
            <a:off x="2417" y="0"/>
            <a:ext cx="720597"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8763" y="107972"/>
            <a:ext cx="1534692" cy="732680"/>
          </a:xfrm>
          <a:prstGeom prst="rect">
            <a:avLst/>
          </a:prstGeom>
        </p:spPr>
      </p:pic>
    </p:spTree>
    <p:extLst>
      <p:ext uri="{BB962C8B-B14F-4D97-AF65-F5344CB8AC3E}">
        <p14:creationId xmlns:p14="http://schemas.microsoft.com/office/powerpoint/2010/main" val="3811236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ço Reservado para Rodapé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tângulo 8"/>
          <p:cNvSpPr/>
          <p:nvPr userDrawn="1"/>
        </p:nvSpPr>
        <p:spPr>
          <a:xfrm>
            <a:off x="0" y="0"/>
            <a:ext cx="12192000" cy="6858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718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ço Reservado para Rodapé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2"/>
          <p:cNvPicPr/>
          <p:nvPr userDrawn="1"/>
        </p:nvPicPr>
        <p:blipFill>
          <a:blip r:embed="rId2"/>
          <a:stretch/>
        </p:blipFill>
        <p:spPr>
          <a:xfrm>
            <a:off x="-1" y="0"/>
            <a:ext cx="12192001" cy="6858000"/>
          </a:xfrm>
          <a:prstGeom prst="rect">
            <a:avLst/>
          </a:prstGeom>
          <a:ln>
            <a:noFill/>
          </a:ln>
        </p:spPr>
      </p:pic>
    </p:spTree>
    <p:extLst>
      <p:ext uri="{BB962C8B-B14F-4D97-AF65-F5344CB8AC3E}">
        <p14:creationId xmlns:p14="http://schemas.microsoft.com/office/powerpoint/2010/main" val="3393999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8" name="Retângulo 7"/>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88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Espaço Reservado para Rodapé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Espaço Reservado para Número de Slid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97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850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Espaço Reservado para Rodapé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ço Reservado para Número de Slid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59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DC24722-A18C-454C-83DF-19243A410E0E}" type="datetimeFigureOut">
              <a:rPr lang="pt-BR" smtClean="0"/>
              <a:t>02/12/2019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3428006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Rodapé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ço Reservado para Número de Slid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113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Rodapé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ço Reservado para Número de Slid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87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ço Reservado para Rodapé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91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ço Reservado para Rodapé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420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1289543" y="203404"/>
            <a:ext cx="8193127" cy="1143200"/>
          </a:xfrm>
          <a:prstGeom prst="rect">
            <a:avLst/>
          </a:prstGeom>
        </p:spPr>
        <p:txBody>
          <a:bodyPr spcFirstLastPara="1" wrap="square" lIns="91425" tIns="91425" rIns="91425" bIns="91425" anchor="t" anchorCtr="0"/>
          <a:lstStyle>
            <a:lvl1pPr lvl="0">
              <a:spcBef>
                <a:spcPts val="0"/>
              </a:spcBef>
              <a:spcAft>
                <a:spcPts val="0"/>
              </a:spcAft>
              <a:buSzPts val="5800"/>
              <a:buNone/>
              <a:defRPr sz="5115"/>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dirty="0"/>
          </a:p>
        </p:txBody>
      </p:sp>
      <p:sp>
        <p:nvSpPr>
          <p:cNvPr id="24" name="Google Shape;24;p5"/>
          <p:cNvSpPr txBox="1">
            <a:spLocks noGrp="1"/>
          </p:cNvSpPr>
          <p:nvPr>
            <p:ph type="body" idx="1"/>
          </p:nvPr>
        </p:nvSpPr>
        <p:spPr>
          <a:xfrm>
            <a:off x="1229335" y="2514601"/>
            <a:ext cx="9154799" cy="3154801"/>
          </a:xfrm>
          <a:prstGeom prst="rect">
            <a:avLst/>
          </a:prstGeom>
        </p:spPr>
        <p:txBody>
          <a:bodyPr spcFirstLastPara="1" wrap="square" lIns="91425" tIns="91425" rIns="91425" bIns="91425" anchor="t" anchorCtr="0"/>
          <a:lstStyle>
            <a:lvl1pPr marL="584527" lvl="0" indent="-438396">
              <a:spcBef>
                <a:spcPts val="767"/>
              </a:spcBef>
              <a:spcAft>
                <a:spcPts val="0"/>
              </a:spcAft>
              <a:buClr>
                <a:schemeClr val="accent2"/>
              </a:buClr>
              <a:buSzPts val="1800"/>
              <a:buChar char="●"/>
              <a:defRPr/>
            </a:lvl1pPr>
            <a:lvl2pPr marL="1169055" lvl="1" indent="-438396">
              <a:spcBef>
                <a:spcPts val="0"/>
              </a:spcBef>
              <a:spcAft>
                <a:spcPts val="0"/>
              </a:spcAft>
              <a:buClr>
                <a:srgbClr val="FFB600"/>
              </a:buClr>
              <a:buSzPts val="1800"/>
              <a:buChar char="○"/>
              <a:defRPr/>
            </a:lvl2pPr>
            <a:lvl3pPr marL="1753580" lvl="2" indent="-438396">
              <a:spcBef>
                <a:spcPts val="0"/>
              </a:spcBef>
              <a:spcAft>
                <a:spcPts val="0"/>
              </a:spcAft>
              <a:buClr>
                <a:srgbClr val="FFB600"/>
              </a:buClr>
              <a:buSzPts val="1800"/>
              <a:buChar char="■"/>
              <a:defRPr/>
            </a:lvl3pPr>
            <a:lvl4pPr marL="2338107" lvl="3" indent="-438396">
              <a:spcBef>
                <a:spcPts val="0"/>
              </a:spcBef>
              <a:spcAft>
                <a:spcPts val="0"/>
              </a:spcAft>
              <a:buSzPts val="1800"/>
              <a:buChar char="●"/>
              <a:defRPr/>
            </a:lvl4pPr>
            <a:lvl5pPr marL="2922635" lvl="4" indent="-438396">
              <a:spcBef>
                <a:spcPts val="0"/>
              </a:spcBef>
              <a:spcAft>
                <a:spcPts val="0"/>
              </a:spcAft>
              <a:buSzPts val="1800"/>
              <a:buChar char="○"/>
              <a:defRPr/>
            </a:lvl5pPr>
            <a:lvl6pPr marL="3507162" lvl="5" indent="-438396">
              <a:spcBef>
                <a:spcPts val="0"/>
              </a:spcBef>
              <a:spcAft>
                <a:spcPts val="0"/>
              </a:spcAft>
              <a:buSzPts val="1800"/>
              <a:buChar char="■"/>
              <a:defRPr/>
            </a:lvl6pPr>
            <a:lvl7pPr marL="4091688" lvl="6" indent="-438396">
              <a:spcBef>
                <a:spcPts val="0"/>
              </a:spcBef>
              <a:spcAft>
                <a:spcPts val="0"/>
              </a:spcAft>
              <a:buSzPts val="1800"/>
              <a:buChar char="●"/>
              <a:defRPr/>
            </a:lvl7pPr>
            <a:lvl8pPr marL="4676214" lvl="7" indent="-438396">
              <a:spcBef>
                <a:spcPts val="0"/>
              </a:spcBef>
              <a:spcAft>
                <a:spcPts val="0"/>
              </a:spcAft>
              <a:buSzPts val="1800"/>
              <a:buChar char="○"/>
              <a:defRPr/>
            </a:lvl8pPr>
            <a:lvl9pPr marL="5260742" lvl="8" indent="-438396">
              <a:spcBef>
                <a:spcPts val="0"/>
              </a:spcBef>
              <a:spcAft>
                <a:spcPts val="0"/>
              </a:spcAft>
              <a:buSzPts val="1800"/>
              <a:buChar char="■"/>
              <a:defRPr/>
            </a:lvl9pPr>
          </a:lstStyle>
          <a:p>
            <a:endParaRPr dirty="0"/>
          </a:p>
        </p:txBody>
      </p:sp>
      <p:sp>
        <p:nvSpPr>
          <p:cNvPr id="25" name="Google Shape;25;p5"/>
          <p:cNvSpPr txBox="1">
            <a:spLocks noGrp="1"/>
          </p:cNvSpPr>
          <p:nvPr>
            <p:ph type="sldNum" idx="12"/>
          </p:nvPr>
        </p:nvSpPr>
        <p:spPr>
          <a:xfrm>
            <a:off x="11472532"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b-NO" sz="1200" b="0" i="0" u="none" strike="noStrike" kern="1200" cap="none" spc="0" normalizeH="0" baseline="0" noProof="0" smtClean="0">
                <a:ln>
                  <a:noFill/>
                </a:ln>
                <a:solidFill>
                  <a:srgbClr val="FFB6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nb-NO" sz="1200" b="0" i="0" u="none" strike="noStrike" kern="1200" cap="none" spc="0" normalizeH="0" baseline="0" noProof="0" dirty="0">
              <a:ln>
                <a:noFill/>
              </a:ln>
              <a:solidFill>
                <a:srgbClr val="FFB6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8B83ED1-DE67-834A-9271-9D5F086F53F1}"/>
              </a:ext>
            </a:extLst>
          </p:cNvPr>
          <p:cNvPicPr>
            <a:picLocks noChangeAspect="1"/>
          </p:cNvPicPr>
          <p:nvPr userDrawn="1"/>
        </p:nvPicPr>
        <p:blipFill>
          <a:blip r:embed="rId2"/>
          <a:stretch>
            <a:fillRect/>
          </a:stretch>
        </p:blipFill>
        <p:spPr>
          <a:xfrm>
            <a:off x="9794929" y="203407"/>
            <a:ext cx="2211092" cy="925384"/>
          </a:xfrm>
          <a:prstGeom prst="rect">
            <a:avLst/>
          </a:prstGeom>
        </p:spPr>
      </p:pic>
    </p:spTree>
    <p:extLst>
      <p:ext uri="{BB962C8B-B14F-4D97-AF65-F5344CB8AC3E}">
        <p14:creationId xmlns:p14="http://schemas.microsoft.com/office/powerpoint/2010/main" val="3591417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8DC24722-A18C-454C-83DF-19243A410E0E}" type="datetimeFigureOut">
              <a:rPr lang="pt-BR" smtClean="0"/>
              <a:t>02/12/2019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288388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8DC24722-A18C-454C-83DF-19243A410E0E}" type="datetimeFigureOut">
              <a:rPr lang="pt-BR" smtClean="0"/>
              <a:t>02/12/2019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210296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8DC24722-A18C-454C-83DF-19243A410E0E}" type="datetimeFigureOut">
              <a:rPr lang="pt-BR" smtClean="0"/>
              <a:t>02/12/2019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335651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8DC24722-A18C-454C-83DF-19243A410E0E}" type="datetimeFigureOut">
              <a:rPr lang="pt-BR" smtClean="0"/>
              <a:t>02/12/2019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119341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DC24722-A18C-454C-83DF-19243A410E0E}" type="datetimeFigureOut">
              <a:rPr lang="pt-BR" smtClean="0"/>
              <a:t>02/12/2019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297546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DC24722-A18C-454C-83DF-19243A410E0E}" type="datetimeFigureOut">
              <a:rPr lang="pt-BR" smtClean="0"/>
              <a:t>02/12/2019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116540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DC24722-A18C-454C-83DF-19243A410E0E}" type="datetimeFigureOut">
              <a:rPr lang="pt-BR" smtClean="0"/>
              <a:t>02/12/2019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011D172-7A3F-445D-A199-84F6493FD61F}" type="slidenum">
              <a:rPr lang="pt-BR" smtClean="0"/>
              <a:t>‹nº›</a:t>
            </a:fld>
            <a:endParaRPr lang="pt-BR"/>
          </a:p>
        </p:txBody>
      </p:sp>
    </p:spTree>
    <p:extLst>
      <p:ext uri="{BB962C8B-B14F-4D97-AF65-F5344CB8AC3E}">
        <p14:creationId xmlns:p14="http://schemas.microsoft.com/office/powerpoint/2010/main" val="374945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24722-A18C-454C-83DF-19243A410E0E}" type="datetimeFigureOut">
              <a:rPr lang="pt-BR" smtClean="0"/>
              <a:t>02/12/2019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1D172-7A3F-445D-A199-84F6493FD61F}" type="slidenum">
              <a:rPr lang="pt-BR" smtClean="0"/>
              <a:t>‹nº›</a:t>
            </a:fld>
            <a:endParaRPr lang="pt-BR"/>
          </a:p>
        </p:txBody>
      </p:sp>
    </p:spTree>
    <p:extLst>
      <p:ext uri="{BB962C8B-B14F-4D97-AF65-F5344CB8AC3E}">
        <p14:creationId xmlns:p14="http://schemas.microsoft.com/office/powerpoint/2010/main" val="383714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1D172-7A3F-445D-A199-84F6493FD61F}"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27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p:nvPr/>
        </p:nvPicPr>
        <p:blipFill>
          <a:blip r:embed="rId2"/>
          <a:stretch/>
        </p:blipFill>
        <p:spPr>
          <a:xfrm>
            <a:off x="0" y="0"/>
            <a:ext cx="12192001" cy="6204857"/>
          </a:xfrm>
          <a:prstGeom prst="rect">
            <a:avLst/>
          </a:prstGeom>
          <a:ln>
            <a:noFill/>
          </a:ln>
        </p:spPr>
      </p:pic>
      <p:sp>
        <p:nvSpPr>
          <p:cNvPr id="2" name="Retângulo 1"/>
          <p:cNvSpPr/>
          <p:nvPr/>
        </p:nvSpPr>
        <p:spPr>
          <a:xfrm>
            <a:off x="4219461" y="416935"/>
            <a:ext cx="7411294" cy="1569660"/>
          </a:xfrm>
          <a:prstGeom prst="rect">
            <a:avLst/>
          </a:prstGeom>
        </p:spPr>
        <p:txBody>
          <a:bodyPr wrap="square">
            <a:spAutoFit/>
          </a:bodyPr>
          <a:lstStyle/>
          <a:p>
            <a:pPr algn="r">
              <a:lnSpc>
                <a:spcPct val="100000"/>
              </a:lnSpc>
            </a:pPr>
            <a:r>
              <a:rPr lang="pt-BR" sz="4800" i="1" spc="-1" dirty="0">
                <a:solidFill>
                  <a:schemeClr val="bg1"/>
                </a:solidFill>
                <a:effectLst>
                  <a:outerShdw blurRad="38100" dist="38100" dir="2700000" algn="tl">
                    <a:srgbClr val="000000">
                      <a:alpha val="43137"/>
                    </a:srgbClr>
                  </a:outerShdw>
                </a:effectLst>
              </a:rPr>
              <a:t>Secretaria de </a:t>
            </a:r>
            <a:r>
              <a:rPr lang="pt-BR" sz="4800" i="1" spc="-1" dirty="0" smtClean="0">
                <a:solidFill>
                  <a:schemeClr val="bg1"/>
                </a:solidFill>
                <a:effectLst>
                  <a:outerShdw blurRad="38100" dist="38100" dir="2700000" algn="tl">
                    <a:srgbClr val="000000">
                      <a:alpha val="43137"/>
                    </a:srgbClr>
                  </a:outerShdw>
                </a:effectLst>
              </a:rPr>
              <a:t>Estado de</a:t>
            </a:r>
          </a:p>
          <a:p>
            <a:pPr algn="r">
              <a:lnSpc>
                <a:spcPct val="100000"/>
              </a:lnSpc>
            </a:pPr>
            <a:r>
              <a:rPr lang="pt-BR" sz="4800" i="1" spc="-1" dirty="0" smtClean="0">
                <a:solidFill>
                  <a:schemeClr val="bg1"/>
                </a:solidFill>
                <a:effectLst>
                  <a:outerShdw blurRad="38100" dist="38100" dir="2700000" algn="tl">
                    <a:srgbClr val="000000">
                      <a:alpha val="43137"/>
                    </a:srgbClr>
                  </a:outerShdw>
                </a:effectLst>
              </a:rPr>
              <a:t>Desenvolvimento </a:t>
            </a:r>
            <a:r>
              <a:rPr lang="pt-BR" sz="4800" i="1" spc="-1" dirty="0">
                <a:solidFill>
                  <a:schemeClr val="bg1"/>
                </a:solidFill>
                <a:effectLst>
                  <a:outerShdw blurRad="38100" dist="38100" dir="2700000" algn="tl">
                    <a:srgbClr val="000000">
                      <a:alpha val="43137"/>
                    </a:srgbClr>
                  </a:outerShdw>
                </a:effectLst>
              </a:rPr>
              <a:t>e Inovação</a:t>
            </a:r>
          </a:p>
        </p:txBody>
      </p:sp>
      <p:sp>
        <p:nvSpPr>
          <p:cNvPr id="3" name="Retângulo 2"/>
          <p:cNvSpPr/>
          <p:nvPr/>
        </p:nvSpPr>
        <p:spPr>
          <a:xfrm>
            <a:off x="5875505" y="5402996"/>
            <a:ext cx="6096000" cy="707886"/>
          </a:xfrm>
          <a:prstGeom prst="rect">
            <a:avLst/>
          </a:prstGeom>
        </p:spPr>
        <p:txBody>
          <a:bodyPr>
            <a:spAutoFit/>
          </a:bodyPr>
          <a:lstStyle/>
          <a:p>
            <a:pPr algn="r"/>
            <a:r>
              <a:rPr lang="pt-BR" sz="2000" b="1" dirty="0" smtClean="0">
                <a:solidFill>
                  <a:schemeClr val="tx2">
                    <a:lumMod val="75000"/>
                  </a:schemeClr>
                </a:solidFill>
              </a:rPr>
              <a:t>PLANEJAMENTO ESTRATÉGICO </a:t>
            </a:r>
            <a:endParaRPr lang="pt-BR" sz="2000" b="1" dirty="0">
              <a:solidFill>
                <a:schemeClr val="tx2">
                  <a:lumMod val="75000"/>
                </a:schemeClr>
              </a:solidFill>
            </a:endParaRPr>
          </a:p>
          <a:p>
            <a:pPr algn="r"/>
            <a:r>
              <a:rPr lang="pt-BR" sz="2000" b="1" dirty="0">
                <a:solidFill>
                  <a:schemeClr val="tx2">
                    <a:lumMod val="75000"/>
                  </a:schemeClr>
                </a:solidFill>
              </a:rPr>
              <a:t> PPA 2020-2023</a:t>
            </a:r>
          </a:p>
        </p:txBody>
      </p:sp>
    </p:spTree>
    <p:extLst>
      <p:ext uri="{BB962C8B-B14F-4D97-AF65-F5344CB8AC3E}">
        <p14:creationId xmlns:p14="http://schemas.microsoft.com/office/powerpoint/2010/main" val="2670450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2"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smtClean="0">
                <a:cs typeface="Arial" panose="020B0604020202020204" pitchFamily="34" charset="0"/>
              </a:rPr>
              <a:t>Matriz Energética de Goiás</a:t>
            </a:r>
            <a:endParaRPr lang="pt-BR" sz="1800" b="1" cap="small" dirty="0">
              <a:cs typeface="Arial" panose="020B0604020202020204" pitchFamily="34" charset="0"/>
            </a:endParaRPr>
          </a:p>
        </p:txBody>
      </p:sp>
      <p:cxnSp>
        <p:nvCxnSpPr>
          <p:cNvPr id="13" name="Conector reto 12"/>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15" name="Divisa 14"/>
          <p:cNvSpPr/>
          <p:nvPr/>
        </p:nvSpPr>
        <p:spPr>
          <a:xfrm>
            <a:off x="313669" y="915776"/>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3902891270"/>
              </p:ext>
            </p:extLst>
          </p:nvPr>
        </p:nvGraphicFramePr>
        <p:xfrm>
          <a:off x="539552" y="915779"/>
          <a:ext cx="11560299" cy="3331677"/>
        </p:xfrm>
        <a:graphic>
          <a:graphicData uri="http://schemas.openxmlformats.org/drawingml/2006/table">
            <a:tbl>
              <a:tblPr>
                <a:tableStyleId>{10A1B5D5-9B99-4C35-A422-299274C87663}</a:tableStyleId>
              </a:tblPr>
              <a:tblGrid>
                <a:gridCol w="4913386">
                  <a:extLst>
                    <a:ext uri="{9D8B030D-6E8A-4147-A177-3AD203B41FA5}">
                      <a16:colId xmlns:a16="http://schemas.microsoft.com/office/drawing/2014/main" val="20000"/>
                    </a:ext>
                  </a:extLst>
                </a:gridCol>
                <a:gridCol w="903094">
                  <a:extLst>
                    <a:ext uri="{9D8B030D-6E8A-4147-A177-3AD203B41FA5}">
                      <a16:colId xmlns:a16="http://schemas.microsoft.com/office/drawing/2014/main" val="20001"/>
                    </a:ext>
                  </a:extLst>
                </a:gridCol>
                <a:gridCol w="996517">
                  <a:extLst>
                    <a:ext uri="{9D8B030D-6E8A-4147-A177-3AD203B41FA5}">
                      <a16:colId xmlns:a16="http://schemas.microsoft.com/office/drawing/2014/main" val="20002"/>
                    </a:ext>
                  </a:extLst>
                </a:gridCol>
                <a:gridCol w="1010359">
                  <a:extLst>
                    <a:ext uri="{9D8B030D-6E8A-4147-A177-3AD203B41FA5}">
                      <a16:colId xmlns:a16="http://schemas.microsoft.com/office/drawing/2014/main" val="20003"/>
                    </a:ext>
                  </a:extLst>
                </a:gridCol>
                <a:gridCol w="1024199">
                  <a:extLst>
                    <a:ext uri="{9D8B030D-6E8A-4147-A177-3AD203B41FA5}">
                      <a16:colId xmlns:a16="http://schemas.microsoft.com/office/drawing/2014/main" val="20004"/>
                    </a:ext>
                  </a:extLst>
                </a:gridCol>
                <a:gridCol w="1024199">
                  <a:extLst>
                    <a:ext uri="{9D8B030D-6E8A-4147-A177-3AD203B41FA5}">
                      <a16:colId xmlns:a16="http://schemas.microsoft.com/office/drawing/2014/main" val="20005"/>
                    </a:ext>
                  </a:extLst>
                </a:gridCol>
                <a:gridCol w="1024199">
                  <a:extLst>
                    <a:ext uri="{9D8B030D-6E8A-4147-A177-3AD203B41FA5}">
                      <a16:colId xmlns:a16="http://schemas.microsoft.com/office/drawing/2014/main" val="20006"/>
                    </a:ext>
                  </a:extLst>
                </a:gridCol>
                <a:gridCol w="664346">
                  <a:extLst>
                    <a:ext uri="{9D8B030D-6E8A-4147-A177-3AD203B41FA5}">
                      <a16:colId xmlns:a16="http://schemas.microsoft.com/office/drawing/2014/main" val="20007"/>
                    </a:ext>
                  </a:extLst>
                </a:gridCol>
              </a:tblGrid>
              <a:tr h="676907">
                <a:tc>
                  <a:txBody>
                    <a:bodyPr/>
                    <a:lstStyle/>
                    <a:p>
                      <a:pPr algn="l" rtl="0" fontAlgn="ctr"/>
                      <a:r>
                        <a:rPr lang="pt-BR" sz="1400" u="none" strike="noStrike" dirty="0">
                          <a:solidFill>
                            <a:schemeClr val="bg1"/>
                          </a:solidFill>
                          <a:effectLst/>
                        </a:rPr>
                        <a:t>Produtos</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tc>
                  <a:txBody>
                    <a:bodyPr/>
                    <a:lstStyle/>
                    <a:p>
                      <a:pPr algn="l" rtl="0" fontAlgn="ctr"/>
                      <a:r>
                        <a:rPr lang="pt-BR" sz="1400" u="none" strike="noStrike" dirty="0">
                          <a:solidFill>
                            <a:schemeClr val="bg1"/>
                          </a:solidFill>
                          <a:effectLst/>
                        </a:rPr>
                        <a:t>Meta Acumulativa</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tc>
                  <a:txBody>
                    <a:bodyPr/>
                    <a:lstStyle/>
                    <a:p>
                      <a:pPr algn="l" rtl="0" fontAlgn="ctr"/>
                      <a:r>
                        <a:rPr lang="pt-BR" sz="1400" u="none" strike="noStrike" dirty="0">
                          <a:solidFill>
                            <a:schemeClr val="bg1"/>
                          </a:solidFill>
                          <a:effectLst/>
                        </a:rPr>
                        <a:t>Unid. de Medida</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tc>
                  <a:txBody>
                    <a:bodyPr/>
                    <a:lstStyle/>
                    <a:p>
                      <a:pPr algn="l" rtl="0" fontAlgn="ctr"/>
                      <a:r>
                        <a:rPr lang="pt-BR" sz="1400" u="none" strike="noStrike" dirty="0">
                          <a:solidFill>
                            <a:schemeClr val="bg1"/>
                          </a:solidFill>
                          <a:effectLst/>
                        </a:rPr>
                        <a:t>Meta 2020</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tc>
                  <a:txBody>
                    <a:bodyPr/>
                    <a:lstStyle/>
                    <a:p>
                      <a:pPr algn="l" rtl="0" fontAlgn="ctr"/>
                      <a:r>
                        <a:rPr lang="pt-BR" sz="1400" u="none" strike="noStrike" dirty="0">
                          <a:solidFill>
                            <a:schemeClr val="bg1"/>
                          </a:solidFill>
                          <a:effectLst/>
                        </a:rPr>
                        <a:t>Meta 2021</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tc>
                  <a:txBody>
                    <a:bodyPr/>
                    <a:lstStyle/>
                    <a:p>
                      <a:pPr algn="l" rtl="0" fontAlgn="ctr"/>
                      <a:r>
                        <a:rPr lang="pt-BR" sz="1400" u="none" strike="noStrike" dirty="0">
                          <a:solidFill>
                            <a:schemeClr val="bg1"/>
                          </a:solidFill>
                          <a:effectLst/>
                        </a:rPr>
                        <a:t>Meta 2022</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tc>
                  <a:txBody>
                    <a:bodyPr/>
                    <a:lstStyle/>
                    <a:p>
                      <a:pPr algn="l" rtl="0" fontAlgn="ctr"/>
                      <a:r>
                        <a:rPr lang="pt-BR" sz="1400" u="none" strike="noStrike" dirty="0">
                          <a:solidFill>
                            <a:schemeClr val="bg1"/>
                          </a:solidFill>
                          <a:effectLst/>
                        </a:rPr>
                        <a:t>Meta 2023</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tc>
                  <a:txBody>
                    <a:bodyPr/>
                    <a:lstStyle/>
                    <a:p>
                      <a:pPr algn="l" rtl="0" fontAlgn="ctr"/>
                      <a:r>
                        <a:rPr lang="pt-BR" sz="1400" u="none" strike="noStrike" dirty="0">
                          <a:solidFill>
                            <a:schemeClr val="bg1"/>
                          </a:solidFill>
                          <a:effectLst/>
                        </a:rPr>
                        <a:t>Total</a:t>
                      </a:r>
                      <a:endParaRPr lang="pt-BR" sz="1400" b="1" i="0" u="none" strike="noStrike" dirty="0">
                        <a:solidFill>
                          <a:schemeClr val="bg1"/>
                        </a:solidFill>
                        <a:effectLst/>
                        <a:latin typeface="Calibri" panose="020F0502020204030204" pitchFamily="34" charset="0"/>
                      </a:endParaRPr>
                    </a:p>
                  </a:txBody>
                  <a:tcPr marL="9445" marR="9445" marT="9445" marB="0" anchor="ctr">
                    <a:solidFill>
                      <a:schemeClr val="accent6">
                        <a:lumMod val="75000"/>
                      </a:schemeClr>
                    </a:solidFill>
                  </a:tcPr>
                </a:tc>
                <a:extLst>
                  <a:ext uri="{0D108BD9-81ED-4DB2-BD59-A6C34878D82A}">
                    <a16:rowId xmlns:a16="http://schemas.microsoft.com/office/drawing/2014/main" val="10000"/>
                  </a:ext>
                </a:extLst>
              </a:tr>
              <a:tr h="214891">
                <a:tc>
                  <a:txBody>
                    <a:bodyPr/>
                    <a:lstStyle/>
                    <a:p>
                      <a:pPr algn="l" rtl="0" fontAlgn="ctr"/>
                      <a:r>
                        <a:rPr lang="pt-BR" sz="1400" u="none" strike="noStrike">
                          <a:effectLst/>
                        </a:rPr>
                        <a:t>ATLAS SOLARIMÉTRICO DO ESTADO DE GOIÁS ELABORADO</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dirty="0">
                          <a:effectLst/>
                        </a:rPr>
                        <a:t>NÃO</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1"/>
                  </a:ext>
                </a:extLst>
              </a:tr>
              <a:tr h="214891">
                <a:tc>
                  <a:txBody>
                    <a:bodyPr/>
                    <a:lstStyle/>
                    <a:p>
                      <a:pPr algn="l" rtl="0" fontAlgn="ctr"/>
                      <a:r>
                        <a:rPr lang="pt-BR" sz="1400" u="none" strike="noStrike">
                          <a:effectLst/>
                        </a:rPr>
                        <a:t>BALANÇO ENERGÉTICO DO ESTADO DE GOIÁS ELABORADO</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dirty="0">
                          <a:effectLst/>
                        </a:rPr>
                        <a:t>4</a:t>
                      </a:r>
                      <a:endParaRPr lang="pt-BR" sz="1400" b="0" i="0" u="none" strike="noStrike" dirty="0">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2"/>
                  </a:ext>
                </a:extLst>
              </a:tr>
              <a:tr h="214891">
                <a:tc>
                  <a:txBody>
                    <a:bodyPr/>
                    <a:lstStyle/>
                    <a:p>
                      <a:pPr algn="l" rtl="0" fontAlgn="ctr"/>
                      <a:r>
                        <a:rPr lang="pt-BR" sz="1400" u="none" strike="noStrike">
                          <a:effectLst/>
                        </a:rPr>
                        <a:t>GERAÇÃO DE ENERGIA COM FONTES RENOVÁVEIS AMPLIADA (MWP)</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30%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3"/>
                  </a:ext>
                </a:extLst>
              </a:tr>
              <a:tr h="214891">
                <a:tc>
                  <a:txBody>
                    <a:bodyPr/>
                    <a:lstStyle/>
                    <a:p>
                      <a:pPr algn="l" rtl="0" fontAlgn="ctr"/>
                      <a:r>
                        <a:rPr lang="pt-BR" sz="1400" u="none" strike="noStrike">
                          <a:effectLst/>
                        </a:rPr>
                        <a:t>PLANO ESTADUAL DE ENERGIA ELABORADO</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30%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4"/>
                  </a:ext>
                </a:extLst>
              </a:tr>
              <a:tr h="214891">
                <a:tc>
                  <a:txBody>
                    <a:bodyPr/>
                    <a:lstStyle/>
                    <a:p>
                      <a:pPr algn="l" rtl="0" fontAlgn="ctr"/>
                      <a:r>
                        <a:rPr lang="pt-BR" sz="1400" u="none" strike="noStrike" dirty="0">
                          <a:effectLst/>
                        </a:rPr>
                        <a:t>POLÍTICA DE EXPANSÃO DO SISTEMA ELÉTRICO IMPLANTADO</a:t>
                      </a:r>
                      <a:endParaRPr lang="pt-BR" sz="1400" b="0" i="0" u="none" strike="noStrike" dirty="0">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5"/>
                  </a:ext>
                </a:extLst>
              </a:tr>
              <a:tr h="214891">
                <a:tc>
                  <a:txBody>
                    <a:bodyPr/>
                    <a:lstStyle/>
                    <a:p>
                      <a:pPr algn="l" rtl="0" fontAlgn="ctr"/>
                      <a:r>
                        <a:rPr lang="pt-BR" sz="1400" u="none" strike="noStrike">
                          <a:effectLst/>
                        </a:rPr>
                        <a:t>PRAÇA PÚBLICA MUNICIPAL MODERNIZADA</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10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10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6"/>
                  </a:ext>
                </a:extLst>
              </a:tr>
              <a:tr h="214891">
                <a:tc>
                  <a:txBody>
                    <a:bodyPr/>
                    <a:lstStyle/>
                    <a:p>
                      <a:pPr algn="l" rtl="0" fontAlgn="ctr"/>
                      <a:r>
                        <a:rPr lang="pt-BR" sz="1400" u="none" strike="noStrike" dirty="0">
                          <a:effectLst/>
                        </a:rPr>
                        <a:t>PRÉDIO PÚBLICO EFICIENTIZADO</a:t>
                      </a:r>
                      <a:endParaRPr lang="pt-BR" sz="1400" b="0" i="0" u="none" strike="noStrike" dirty="0">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5</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5</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a:effectLst/>
                        </a:rPr>
                        <a:t>17</a:t>
                      </a:r>
                      <a:endParaRPr lang="pt-BR" sz="1400" b="0" i="0" u="none" strike="noStrike">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7"/>
                  </a:ext>
                </a:extLst>
              </a:tr>
              <a:tr h="214891">
                <a:tc>
                  <a:txBody>
                    <a:bodyPr/>
                    <a:lstStyle/>
                    <a:p>
                      <a:pPr algn="l" rtl="0" fontAlgn="ctr"/>
                      <a:r>
                        <a:rPr lang="pt-BR" sz="1400" u="none" strike="noStrike">
                          <a:effectLst/>
                        </a:rPr>
                        <a:t>PROGRAMA GOIÁS SOLAR ATUALIZADO</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50%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50%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8"/>
                  </a:ext>
                </a:extLst>
              </a:tr>
              <a:tr h="214891">
                <a:tc>
                  <a:txBody>
                    <a:bodyPr/>
                    <a:lstStyle/>
                    <a:p>
                      <a:pPr algn="l" rtl="0" fontAlgn="ctr"/>
                      <a:r>
                        <a:rPr lang="pt-BR" sz="1400" u="none" strike="noStrike">
                          <a:effectLst/>
                        </a:rPr>
                        <a:t>PROJETO DE PESQUISA DO NIÓBIO PARA BATERIAS REALIZADO</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30%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30%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09"/>
                  </a:ext>
                </a:extLst>
              </a:tr>
              <a:tr h="392151">
                <a:tc>
                  <a:txBody>
                    <a:bodyPr/>
                    <a:lstStyle/>
                    <a:p>
                      <a:pPr algn="l" rtl="0" fontAlgn="ctr"/>
                      <a:r>
                        <a:rPr lang="pt-BR" sz="1400" u="none" strike="noStrike">
                          <a:effectLst/>
                        </a:rPr>
                        <a:t>PROJETO DE PESQUISA DO SILÍCIO PARA CÉLULAS FOTOVOLTAICAS ELABORADO</a:t>
                      </a:r>
                      <a:endParaRPr lang="pt-BR" sz="1400" b="0" i="0" u="none" strike="noStrike">
                        <a:solidFill>
                          <a:srgbClr val="000000"/>
                        </a:solidFill>
                        <a:effectLst/>
                        <a:latin typeface="Calibri" panose="020F0502020204030204" pitchFamily="34" charset="0"/>
                      </a:endParaRPr>
                    </a:p>
                  </a:txBody>
                  <a:tcPr marL="9445" marR="9445" marT="944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30%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rtl="0" fontAlgn="ctr"/>
                      <a:r>
                        <a:rPr lang="pt-BR" sz="1400" u="none" strike="noStrike" dirty="0">
                          <a:effectLst/>
                        </a:rPr>
                        <a:t>30%</a:t>
                      </a:r>
                      <a:endParaRPr lang="pt-BR" sz="1400" b="0" i="0" u="none" strike="noStrike" dirty="0">
                        <a:solidFill>
                          <a:srgbClr val="000000"/>
                        </a:solidFill>
                        <a:effectLst/>
                        <a:latin typeface="Calibri" panose="020F0502020204030204" pitchFamily="34" charset="0"/>
                      </a:endParaRPr>
                    </a:p>
                  </a:txBody>
                  <a:tcPr marL="9445" marR="9445" marT="944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445" marR="9445" marT="9445"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98303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a:cs typeface="Arial" panose="020B0604020202020204" pitchFamily="34" charset="0"/>
              </a:rPr>
              <a:t>Matriz Energética de Goiás</a:t>
            </a:r>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14" name="Divisa 13"/>
          <p:cNvSpPr/>
          <p:nvPr/>
        </p:nvSpPr>
        <p:spPr>
          <a:xfrm>
            <a:off x="671941" y="65347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57" name="Diagrama 56"/>
          <p:cNvGraphicFramePr/>
          <p:nvPr>
            <p:extLst>
              <p:ext uri="{D42A27DB-BD31-4B8C-83A1-F6EECF244321}">
                <p14:modId xmlns:p14="http://schemas.microsoft.com/office/powerpoint/2010/main" val="4129668139"/>
              </p:ext>
            </p:extLst>
          </p:nvPr>
        </p:nvGraphicFramePr>
        <p:xfrm>
          <a:off x="539552" y="1181155"/>
          <a:ext cx="11214298" cy="567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tângulo 3"/>
          <p:cNvSpPr/>
          <p:nvPr/>
        </p:nvSpPr>
        <p:spPr>
          <a:xfrm>
            <a:off x="924383" y="653478"/>
            <a:ext cx="2753639" cy="307777"/>
          </a:xfrm>
          <a:prstGeom prst="rect">
            <a:avLst/>
          </a:prstGeom>
        </p:spPr>
        <p:txBody>
          <a:bodyPr wrap="none">
            <a:spAutoFit/>
          </a:bodyPr>
          <a:lstStyle/>
          <a:p>
            <a:pPr defTabSz="910449"/>
            <a:r>
              <a:rPr lang="pt-BR" sz="1400" b="1" cap="all" dirty="0">
                <a:solidFill>
                  <a:schemeClr val="tx1">
                    <a:lumMod val="75000"/>
                    <a:lumOff val="25000"/>
                  </a:schemeClr>
                </a:solidFill>
              </a:rPr>
              <a:t>Programa | ações | produtos</a:t>
            </a:r>
          </a:p>
        </p:txBody>
      </p:sp>
    </p:spTree>
    <p:extLst>
      <p:ext uri="{BB962C8B-B14F-4D97-AF65-F5344CB8AC3E}">
        <p14:creationId xmlns:p14="http://schemas.microsoft.com/office/powerpoint/2010/main" val="2113414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49749"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3" name="Retângulo de cantos arredondados 12"/>
          <p:cNvSpPr/>
          <p:nvPr/>
        </p:nvSpPr>
        <p:spPr>
          <a:xfrm>
            <a:off x="122025" y="680443"/>
            <a:ext cx="5333543" cy="36669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rPr>
              <a:t>      Descrição</a:t>
            </a:r>
            <a:endParaRPr lang="pt-BR" sz="1400" b="1" cap="all" dirty="0">
              <a:solidFill>
                <a:schemeClr val="bg1"/>
              </a:solidFill>
            </a:endParaRPr>
          </a:p>
        </p:txBody>
      </p:sp>
      <p:sp>
        <p:nvSpPr>
          <p:cNvPr id="16" name="Retângulo de cantos arredondados 15"/>
          <p:cNvSpPr/>
          <p:nvPr/>
        </p:nvSpPr>
        <p:spPr>
          <a:xfrm>
            <a:off x="96616" y="2646464"/>
            <a:ext cx="5358953" cy="34913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900" b="1" cap="all" dirty="0" smtClean="0">
                <a:solidFill>
                  <a:schemeClr val="bg1"/>
                </a:solidFill>
              </a:rPr>
              <a:t> </a:t>
            </a:r>
            <a:r>
              <a:rPr lang="pt-BR" sz="1400" b="1" cap="all" dirty="0">
                <a:solidFill>
                  <a:schemeClr val="bg1"/>
                </a:solidFill>
                <a:cs typeface="Arial" panose="020B0604020202020204" pitchFamily="34" charset="0"/>
              </a:rPr>
              <a:t> </a:t>
            </a:r>
            <a:r>
              <a:rPr lang="pt-BR" sz="1400" b="1" cap="all" dirty="0" smtClean="0">
                <a:solidFill>
                  <a:schemeClr val="bg1"/>
                </a:solidFill>
                <a:cs typeface="Arial" panose="020B0604020202020204" pitchFamily="34" charset="0"/>
              </a:rPr>
              <a:t>   Ação</a:t>
            </a:r>
            <a:endParaRPr lang="pt-BR" sz="1400" b="1" cap="all" dirty="0">
              <a:solidFill>
                <a:schemeClr val="bg1"/>
              </a:solidFill>
              <a:cs typeface="Arial" panose="020B0604020202020204" pitchFamily="34" charset="0"/>
            </a:endParaRPr>
          </a:p>
        </p:txBody>
      </p:sp>
      <p:sp>
        <p:nvSpPr>
          <p:cNvPr id="23" name="Retângulo de cantos arredondados 22"/>
          <p:cNvSpPr/>
          <p:nvPr/>
        </p:nvSpPr>
        <p:spPr>
          <a:xfrm>
            <a:off x="96616" y="5610956"/>
            <a:ext cx="5335376" cy="33302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200" b="1" cap="all" dirty="0" smtClean="0">
                <a:solidFill>
                  <a:schemeClr val="bg1"/>
                </a:solidFill>
              </a:rPr>
              <a:t>    </a:t>
            </a:r>
            <a:r>
              <a:rPr lang="pt-BR" sz="1400" b="1" cap="all" dirty="0" smtClean="0">
                <a:solidFill>
                  <a:schemeClr val="bg1"/>
                </a:solidFill>
                <a:cs typeface="Arial" panose="020B0604020202020204" pitchFamily="34" charset="0"/>
              </a:rPr>
              <a:t>Responsável PELO PROGRAMA</a:t>
            </a:r>
            <a:endParaRPr lang="pt-BR" sz="1400" b="1" cap="all" dirty="0">
              <a:solidFill>
                <a:schemeClr val="bg1"/>
              </a:solidFill>
              <a:cs typeface="Arial" panose="020B0604020202020204" pitchFamily="34" charset="0"/>
            </a:endParaRPr>
          </a:p>
        </p:txBody>
      </p:sp>
      <p:sp>
        <p:nvSpPr>
          <p:cNvPr id="24" name="Retângulo de cantos arredondados 23"/>
          <p:cNvSpPr/>
          <p:nvPr/>
        </p:nvSpPr>
        <p:spPr>
          <a:xfrm>
            <a:off x="5839786" y="691043"/>
            <a:ext cx="6260066"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lumMod val="75000"/>
                  </a:schemeClr>
                </a:solidFill>
                <a:latin typeface="Arial" panose="020B0604020202020204" pitchFamily="34" charset="0"/>
                <a:cs typeface="Arial" panose="020B0604020202020204" pitchFamily="34" charset="0"/>
              </a:rPr>
              <a:t>     </a:t>
            </a:r>
            <a:r>
              <a:rPr lang="pt-BR" sz="1400" b="1" cap="all" dirty="0" smtClean="0">
                <a:solidFill>
                  <a:schemeClr val="bg1"/>
                </a:solidFill>
                <a:cs typeface="Arial" panose="020B0604020202020204" pitchFamily="34" charset="0"/>
              </a:rPr>
              <a:t>CUSTOS</a:t>
            </a:r>
            <a:endParaRPr lang="pt-BR" sz="1400" b="1" cap="all" dirty="0">
              <a:solidFill>
                <a:schemeClr val="bg1"/>
              </a:solidFill>
              <a:cs typeface="Arial" panose="020B0604020202020204" pitchFamily="34" charset="0"/>
            </a:endParaRPr>
          </a:p>
        </p:txBody>
      </p:sp>
      <p:sp>
        <p:nvSpPr>
          <p:cNvPr id="38" name="Retângulo de cantos arredondados 37"/>
          <p:cNvSpPr/>
          <p:nvPr/>
        </p:nvSpPr>
        <p:spPr>
          <a:xfrm>
            <a:off x="5743988" y="3115430"/>
            <a:ext cx="6355863"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1007943">
              <a:defRPr/>
            </a:pPr>
            <a:r>
              <a:rPr lang="pt-BR" sz="1400" b="1" dirty="0" smtClean="0">
                <a:solidFill>
                  <a:schemeClr val="bg1"/>
                </a:solidFill>
                <a:cs typeface="Arial" panose="020B0604020202020204" pitchFamily="34" charset="0"/>
              </a:rPr>
              <a:t>        RESULTADOS ESPERADOS</a:t>
            </a:r>
            <a:endParaRPr lang="pt-BR" sz="1400" b="1" dirty="0">
              <a:solidFill>
                <a:schemeClr val="bg1"/>
              </a:solidFill>
              <a:cs typeface="Arial" panose="020B0604020202020204" pitchFamily="34" charset="0"/>
            </a:endParaRPr>
          </a:p>
        </p:txBody>
      </p:sp>
      <p:sp>
        <p:nvSpPr>
          <p:cNvPr id="40" name="Divisa 39"/>
          <p:cNvSpPr/>
          <p:nvPr/>
        </p:nvSpPr>
        <p:spPr>
          <a:xfrm>
            <a:off x="283239" y="79059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1" name="Divisa 40"/>
          <p:cNvSpPr/>
          <p:nvPr/>
        </p:nvSpPr>
        <p:spPr>
          <a:xfrm>
            <a:off x="199006" y="270195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2" name="Tabela 41"/>
          <p:cNvGraphicFramePr>
            <a:graphicFrameLocks noGrp="1"/>
          </p:cNvGraphicFramePr>
          <p:nvPr>
            <p:extLst>
              <p:ext uri="{D42A27DB-BD31-4B8C-83A1-F6EECF244321}">
                <p14:modId xmlns:p14="http://schemas.microsoft.com/office/powerpoint/2010/main" val="1450546821"/>
              </p:ext>
            </p:extLst>
          </p:nvPr>
        </p:nvGraphicFramePr>
        <p:xfrm>
          <a:off x="149749" y="3169265"/>
          <a:ext cx="5303232" cy="1985603"/>
        </p:xfrm>
        <a:graphic>
          <a:graphicData uri="http://schemas.openxmlformats.org/drawingml/2006/table">
            <a:tbl>
              <a:tblPr firstRow="1" bandRow="1">
                <a:tableStyleId>{5C22544A-7EE6-4342-B048-85BDC9FD1C3A}</a:tableStyleId>
              </a:tblPr>
              <a:tblGrid>
                <a:gridCol w="1578040">
                  <a:extLst>
                    <a:ext uri="{9D8B030D-6E8A-4147-A177-3AD203B41FA5}">
                      <a16:colId xmlns:a16="http://schemas.microsoft.com/office/drawing/2014/main" val="20000"/>
                    </a:ext>
                  </a:extLst>
                </a:gridCol>
                <a:gridCol w="3725192">
                  <a:extLst>
                    <a:ext uri="{9D8B030D-6E8A-4147-A177-3AD203B41FA5}">
                      <a16:colId xmlns:a16="http://schemas.microsoft.com/office/drawing/2014/main" val="20005"/>
                    </a:ext>
                  </a:extLst>
                </a:gridCol>
              </a:tblGrid>
              <a:tr h="293963">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1" kern="1200" dirty="0" smtClean="0">
                          <a:solidFill>
                            <a:schemeClr val="tx1"/>
                          </a:solidFill>
                          <a:latin typeface="+mn-lt"/>
                          <a:ea typeface="+mn-ea"/>
                          <a:cs typeface="+mn-cs"/>
                        </a:rPr>
                        <a:t>NOME</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200" b="1" i="1" kern="1200" dirty="0" smtClean="0">
                          <a:solidFill>
                            <a:schemeClr val="tx1"/>
                          </a:solidFill>
                          <a:latin typeface="+mn-lt"/>
                          <a:ea typeface="+mn-ea"/>
                          <a:cs typeface="+mn-cs"/>
                        </a:rPr>
                        <a:t>DESCRIÇÃO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78722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dirty="0" smtClean="0">
                          <a:solidFill>
                            <a:schemeClr val="tx1"/>
                          </a:solidFill>
                        </a:rPr>
                        <a:t>Implantação do Governo Digital</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9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dirty="0" smtClean="0">
                          <a:solidFill>
                            <a:prstClr val="black"/>
                          </a:solidFill>
                          <a:cs typeface="Arial" panose="020B0604020202020204" pitchFamily="34" charset="0"/>
                        </a:rPr>
                        <a:t>Implantação do projeto Governo Digital, base para a entrega de um portal de serviços ao cidadão e seu respectivo aplicativo móvel. No portal estará a carta de serviços do estado bem como os serviços digitalizados existentes. Para conseguir realizar esta entrega é necessário utilizar as melhores práticas da TI, investir em infraestrutura, interligar os dados dos órgãos e gerir o grande volume de dados que o estado de Goiás é mantenedor, sempre garantindo a privacidade e segurança dos dados.</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2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43" name="Divisa 42"/>
          <p:cNvSpPr/>
          <p:nvPr/>
        </p:nvSpPr>
        <p:spPr>
          <a:xfrm>
            <a:off x="193480" y="567611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44" name="Divisa 43"/>
          <p:cNvSpPr/>
          <p:nvPr/>
        </p:nvSpPr>
        <p:spPr>
          <a:xfrm>
            <a:off x="5987765" y="769907"/>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5" name="Tabela 44"/>
          <p:cNvGraphicFramePr>
            <a:graphicFrameLocks noGrp="1"/>
          </p:cNvGraphicFramePr>
          <p:nvPr>
            <p:extLst>
              <p:ext uri="{D42A27DB-BD31-4B8C-83A1-F6EECF244321}">
                <p14:modId xmlns:p14="http://schemas.microsoft.com/office/powerpoint/2010/main" val="1670320159"/>
              </p:ext>
            </p:extLst>
          </p:nvPr>
        </p:nvGraphicFramePr>
        <p:xfrm>
          <a:off x="5814552" y="1202367"/>
          <a:ext cx="6212607" cy="1374495"/>
        </p:xfrm>
        <a:graphic>
          <a:graphicData uri="http://schemas.openxmlformats.org/drawingml/2006/table">
            <a:tbl>
              <a:tblPr firstRow="1" bandRow="1">
                <a:tableStyleId>{5C22544A-7EE6-4342-B048-85BDC9FD1C3A}</a:tableStyleId>
              </a:tblPr>
              <a:tblGrid>
                <a:gridCol w="2287015">
                  <a:extLst>
                    <a:ext uri="{9D8B030D-6E8A-4147-A177-3AD203B41FA5}">
                      <a16:colId xmlns:a16="http://schemas.microsoft.com/office/drawing/2014/main" val="20000"/>
                    </a:ext>
                  </a:extLst>
                </a:gridCol>
                <a:gridCol w="1947502">
                  <a:extLst>
                    <a:ext uri="{9D8B030D-6E8A-4147-A177-3AD203B41FA5}">
                      <a16:colId xmlns:a16="http://schemas.microsoft.com/office/drawing/2014/main" val="20001"/>
                    </a:ext>
                  </a:extLst>
                </a:gridCol>
                <a:gridCol w="1978090">
                  <a:extLst>
                    <a:ext uri="{9D8B030D-6E8A-4147-A177-3AD203B41FA5}">
                      <a16:colId xmlns:a16="http://schemas.microsoft.com/office/drawing/2014/main" val="20002"/>
                    </a:ext>
                  </a:extLst>
                </a:gridCol>
              </a:tblGrid>
              <a:tr h="580735">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Ação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Orçamento</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 à 2023 </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PPA</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 + Extra 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498510">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rPr>
                        <a:t>Implantação do Governo Digital</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30.020.000,00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112.000.000,00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89.800.000,00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90113">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Total</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30.020.000,00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201.800.000,00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6893031"/>
                  </a:ext>
                </a:extLst>
              </a:tr>
            </a:tbl>
          </a:graphicData>
        </a:graphic>
      </p:graphicFrame>
      <p:sp>
        <p:nvSpPr>
          <p:cNvPr id="46" name="Divisa 45"/>
          <p:cNvSpPr/>
          <p:nvPr/>
        </p:nvSpPr>
        <p:spPr>
          <a:xfrm>
            <a:off x="5903532" y="319666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25"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Governo Digital</a:t>
            </a:r>
            <a:endParaRPr lang="pt-BR" sz="1800" b="1" cap="small" dirty="0">
              <a:cs typeface="Arial" panose="020B0604020202020204" pitchFamily="34" charset="0"/>
            </a:endParaRPr>
          </a:p>
        </p:txBody>
      </p:sp>
      <p:cxnSp>
        <p:nvCxnSpPr>
          <p:cNvPr id="26" name="Conector reto 25"/>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27" name="Retângulo 26"/>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2" name="Retângulo 1"/>
          <p:cNvSpPr/>
          <p:nvPr/>
        </p:nvSpPr>
        <p:spPr>
          <a:xfrm>
            <a:off x="65517" y="1167081"/>
            <a:ext cx="5104210" cy="769441"/>
          </a:xfrm>
          <a:prstGeom prst="rect">
            <a:avLst/>
          </a:prstGeom>
        </p:spPr>
        <p:txBody>
          <a:bodyPr wrap="square">
            <a:spAutoFit/>
          </a:bodyPr>
          <a:lstStyle/>
          <a:p>
            <a:r>
              <a:rPr lang="pt-BR" sz="1100" dirty="0"/>
              <a:t>Dados integrados; comprometimento dos </a:t>
            </a:r>
            <a:r>
              <a:rPr lang="pt-BR" sz="1100" dirty="0" smtClean="0"/>
              <a:t>órgãos </a:t>
            </a:r>
            <a:r>
              <a:rPr lang="pt-BR" sz="1100" dirty="0"/>
              <a:t>PDTI; portal único de serviços ao cidadão (web/mobile); marco legal: (disponibilização de dados; recursos T.I; Infra T.I); sistemas de gestão corporativo integrados (web/mobile); melhoria do portal da transparência; plataforma de gerenciamento de projetos; politica de T.I centralizada.</a:t>
            </a:r>
          </a:p>
        </p:txBody>
      </p:sp>
      <p:sp>
        <p:nvSpPr>
          <p:cNvPr id="3" name="Retângulo 2"/>
          <p:cNvSpPr/>
          <p:nvPr/>
        </p:nvSpPr>
        <p:spPr>
          <a:xfrm>
            <a:off x="5694315" y="3643223"/>
            <a:ext cx="5954872" cy="769441"/>
          </a:xfrm>
          <a:prstGeom prst="rect">
            <a:avLst/>
          </a:prstGeom>
        </p:spPr>
        <p:txBody>
          <a:bodyPr wrap="square">
            <a:spAutoFit/>
          </a:bodyPr>
          <a:lstStyle/>
          <a:p>
            <a:pPr algn="just"/>
            <a:r>
              <a:rPr lang="pt-BR" sz="1100" dirty="0"/>
              <a:t>Maior participação de atendimentos dos serviços públicos digitais em relação a todos os atendimentos prestados, por meio da integração dos sistemas, de portal único de serviços ao cidadão (web/mobile), de plataforma de gerenciamento de projetos e de uma política de tecnologia da informação centralizada.</a:t>
            </a:r>
          </a:p>
        </p:txBody>
      </p:sp>
      <p:sp>
        <p:nvSpPr>
          <p:cNvPr id="4" name="Retângulo 3"/>
          <p:cNvSpPr/>
          <p:nvPr/>
        </p:nvSpPr>
        <p:spPr>
          <a:xfrm>
            <a:off x="112688" y="6009142"/>
            <a:ext cx="5303232" cy="308416"/>
          </a:xfrm>
          <a:prstGeom prst="rect">
            <a:avLst/>
          </a:prstGeom>
        </p:spPr>
        <p:txBody>
          <a:bodyPr wrap="square">
            <a:spAutoFit/>
          </a:bodyPr>
          <a:lstStyle/>
          <a:p>
            <a:pPr defTabSz="781222">
              <a:lnSpc>
                <a:spcPct val="114000"/>
              </a:lnSpc>
            </a:pPr>
            <a:r>
              <a:rPr lang="pt-BR" sz="1200" dirty="0">
                <a:solidFill>
                  <a:prstClr val="black"/>
                </a:solidFill>
                <a:cs typeface="Arial" panose="020B0604020202020204" pitchFamily="34" charset="0"/>
              </a:rPr>
              <a:t>Marco Tulio Werneck Martins</a:t>
            </a:r>
          </a:p>
        </p:txBody>
      </p:sp>
    </p:spTree>
    <p:extLst>
      <p:ext uri="{BB962C8B-B14F-4D97-AF65-F5344CB8AC3E}">
        <p14:creationId xmlns:p14="http://schemas.microsoft.com/office/powerpoint/2010/main" val="3312302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31" name="Retângulo 30"/>
          <p:cNvSpPr/>
          <p:nvPr/>
        </p:nvSpPr>
        <p:spPr>
          <a:xfrm>
            <a:off x="8376031" y="5128860"/>
            <a:ext cx="2256910" cy="546851"/>
          </a:xfrm>
          <a:prstGeom prst="rect">
            <a:avLst/>
          </a:pr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2"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Governo Digital</a:t>
            </a:r>
            <a:endParaRPr lang="pt-BR" sz="1800" b="1" cap="small" dirty="0">
              <a:cs typeface="Arial" panose="020B0604020202020204" pitchFamily="34" charset="0"/>
            </a:endParaRPr>
          </a:p>
        </p:txBody>
      </p:sp>
      <p:cxnSp>
        <p:nvCxnSpPr>
          <p:cNvPr id="13" name="Conector reto 12"/>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15" name="Divisa 14"/>
          <p:cNvSpPr/>
          <p:nvPr/>
        </p:nvSpPr>
        <p:spPr>
          <a:xfrm>
            <a:off x="313669" y="680273"/>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503194432"/>
              </p:ext>
            </p:extLst>
          </p:nvPr>
        </p:nvGraphicFramePr>
        <p:xfrm>
          <a:off x="539551" y="1040072"/>
          <a:ext cx="11560299" cy="3746673"/>
        </p:xfrm>
        <a:graphic>
          <a:graphicData uri="http://schemas.openxmlformats.org/drawingml/2006/table">
            <a:tbl>
              <a:tblPr>
                <a:tableStyleId>{10A1B5D5-9B99-4C35-A422-299274C87663}</a:tableStyleId>
              </a:tblPr>
              <a:tblGrid>
                <a:gridCol w="6261480">
                  <a:extLst>
                    <a:ext uri="{9D8B030D-6E8A-4147-A177-3AD203B41FA5}">
                      <a16:colId xmlns:a16="http://schemas.microsoft.com/office/drawing/2014/main" val="20000"/>
                    </a:ext>
                  </a:extLst>
                </a:gridCol>
                <a:gridCol w="1205419">
                  <a:extLst>
                    <a:ext uri="{9D8B030D-6E8A-4147-A177-3AD203B41FA5}">
                      <a16:colId xmlns:a16="http://schemas.microsoft.com/office/drawing/2014/main" val="20001"/>
                    </a:ext>
                  </a:extLst>
                </a:gridCol>
                <a:gridCol w="891507">
                  <a:extLst>
                    <a:ext uri="{9D8B030D-6E8A-4147-A177-3AD203B41FA5}">
                      <a16:colId xmlns:a16="http://schemas.microsoft.com/office/drawing/2014/main" val="20002"/>
                    </a:ext>
                  </a:extLst>
                </a:gridCol>
                <a:gridCol w="669677">
                  <a:extLst>
                    <a:ext uri="{9D8B030D-6E8A-4147-A177-3AD203B41FA5}">
                      <a16:colId xmlns:a16="http://schemas.microsoft.com/office/drawing/2014/main" val="20003"/>
                    </a:ext>
                  </a:extLst>
                </a:gridCol>
                <a:gridCol w="602709">
                  <a:extLst>
                    <a:ext uri="{9D8B030D-6E8A-4147-A177-3AD203B41FA5}">
                      <a16:colId xmlns:a16="http://schemas.microsoft.com/office/drawing/2014/main" val="20004"/>
                    </a:ext>
                  </a:extLst>
                </a:gridCol>
                <a:gridCol w="690605">
                  <a:extLst>
                    <a:ext uri="{9D8B030D-6E8A-4147-A177-3AD203B41FA5}">
                      <a16:colId xmlns:a16="http://schemas.microsoft.com/office/drawing/2014/main" val="20005"/>
                    </a:ext>
                  </a:extLst>
                </a:gridCol>
                <a:gridCol w="669677">
                  <a:extLst>
                    <a:ext uri="{9D8B030D-6E8A-4147-A177-3AD203B41FA5}">
                      <a16:colId xmlns:a16="http://schemas.microsoft.com/office/drawing/2014/main" val="20006"/>
                    </a:ext>
                  </a:extLst>
                </a:gridCol>
                <a:gridCol w="569225">
                  <a:extLst>
                    <a:ext uri="{9D8B030D-6E8A-4147-A177-3AD203B41FA5}">
                      <a16:colId xmlns:a16="http://schemas.microsoft.com/office/drawing/2014/main" val="20007"/>
                    </a:ext>
                  </a:extLst>
                </a:gridCol>
              </a:tblGrid>
              <a:tr h="558946">
                <a:tc>
                  <a:txBody>
                    <a:bodyPr/>
                    <a:lstStyle/>
                    <a:p>
                      <a:pPr algn="l" rtl="0" fontAlgn="ctr"/>
                      <a:r>
                        <a:rPr lang="pt-BR" sz="1400" u="none" strike="noStrike" dirty="0">
                          <a:solidFill>
                            <a:schemeClr val="bg1"/>
                          </a:solidFill>
                          <a:effectLst/>
                        </a:rPr>
                        <a:t>Produtos</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Acumulativa</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Unid. de Medida</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2020</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2021</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2022</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2023</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Total</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extLst>
                  <a:ext uri="{0D108BD9-81ED-4DB2-BD59-A6C34878D82A}">
                    <a16:rowId xmlns:a16="http://schemas.microsoft.com/office/drawing/2014/main" val="10000"/>
                  </a:ext>
                </a:extLst>
              </a:tr>
              <a:tr h="214979">
                <a:tc>
                  <a:txBody>
                    <a:bodyPr/>
                    <a:lstStyle/>
                    <a:p>
                      <a:pPr algn="l" rtl="0" fontAlgn="ctr"/>
                      <a:r>
                        <a:rPr lang="pt-BR" sz="1400" u="none" strike="noStrike" dirty="0">
                          <a:effectLst/>
                        </a:rPr>
                        <a:t>SERVIÇO DIGITALIZADO IMPLEMENTADO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130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14979">
                <a:tc>
                  <a:txBody>
                    <a:bodyPr/>
                    <a:lstStyle/>
                    <a:p>
                      <a:pPr algn="l" rtl="0" fontAlgn="ctr"/>
                      <a:r>
                        <a:rPr lang="pt-BR" sz="1400" u="none" strike="noStrike">
                          <a:effectLst/>
                        </a:rPr>
                        <a:t>APP ANDROID PORTAL DE SERVIÇOS DISPONIBILIZADO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14979">
                <a:tc>
                  <a:txBody>
                    <a:bodyPr/>
                    <a:lstStyle/>
                    <a:p>
                      <a:pPr algn="l" rtl="0" fontAlgn="ctr"/>
                      <a:r>
                        <a:rPr lang="pt-BR" sz="1400" u="none" strike="noStrike">
                          <a:effectLst/>
                        </a:rPr>
                        <a:t>APP IOS DO PORTAL DE SERVIÇOS DISPONIBILIZADO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14979">
                <a:tc>
                  <a:txBody>
                    <a:bodyPr/>
                    <a:lstStyle/>
                    <a:p>
                      <a:pPr algn="l" rtl="0" fontAlgn="ctr"/>
                      <a:r>
                        <a:rPr lang="pt-BR" sz="1400" u="none" strike="noStrike">
                          <a:effectLst/>
                        </a:rPr>
                        <a:t>BARRAMENTO DE SERVIÇOS IMPLEMENTADO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14979">
                <a:tc>
                  <a:txBody>
                    <a:bodyPr/>
                    <a:lstStyle/>
                    <a:p>
                      <a:pPr algn="l" rtl="0" fontAlgn="ctr"/>
                      <a:r>
                        <a:rPr lang="pt-BR" sz="1400" u="none" strike="noStrike">
                          <a:effectLst/>
                        </a:rPr>
                        <a:t>ESCRITÓRIO DE DADOS IMPLANTADO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60%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14979">
                <a:tc>
                  <a:txBody>
                    <a:bodyPr/>
                    <a:lstStyle/>
                    <a:p>
                      <a:pPr algn="l" rtl="0" fontAlgn="ctr"/>
                      <a:r>
                        <a:rPr lang="pt-BR" sz="1400" u="none" strike="noStrike">
                          <a:effectLst/>
                        </a:rPr>
                        <a:t>NOVA PLATAFORMA DE GERENCIAMENTO DE PROJETOS IMPLANTADA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14979">
                <a:tc>
                  <a:txBody>
                    <a:bodyPr/>
                    <a:lstStyle/>
                    <a:p>
                      <a:pPr algn="l" rtl="0" fontAlgn="ctr"/>
                      <a:r>
                        <a:rPr lang="pt-BR" sz="1400" u="none" strike="noStrike">
                          <a:effectLst/>
                        </a:rPr>
                        <a:t>NOVO PORTAL DA TRANSPARENCIA IMPLANTADO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50%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70%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14979">
                <a:tc>
                  <a:txBody>
                    <a:bodyPr/>
                    <a:lstStyle/>
                    <a:p>
                      <a:pPr algn="l" rtl="0" fontAlgn="ctr"/>
                      <a:r>
                        <a:rPr lang="pt-BR" sz="1400" u="none" strike="noStrike">
                          <a:effectLst/>
                        </a:rPr>
                        <a:t>PLANO ESTRATÉGICO DE T.I PETI PUBLICADO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14979">
                <a:tc>
                  <a:txBody>
                    <a:bodyPr/>
                    <a:lstStyle/>
                    <a:p>
                      <a:pPr algn="l" rtl="0" fontAlgn="ctr"/>
                      <a:r>
                        <a:rPr lang="pt-BR" sz="1400" u="none" strike="noStrike">
                          <a:effectLst/>
                        </a:rPr>
                        <a:t>PORTAL DE SERVIÇOS AO CIDADÃO DISPONIBILIZADO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70%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90222">
                <a:tc>
                  <a:txBody>
                    <a:bodyPr/>
                    <a:lstStyle/>
                    <a:p>
                      <a:pPr algn="l" rtl="0" fontAlgn="ctr"/>
                      <a:r>
                        <a:rPr lang="pt-BR" sz="1400" u="none" strike="noStrike">
                          <a:effectLst/>
                        </a:rPr>
                        <a:t>PROJETO DA INFRAESTRUTURA DE TI PARA A TRANSFORMAÇÃO DIGITAL ELABORADO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14979">
                <a:tc>
                  <a:txBody>
                    <a:bodyPr/>
                    <a:lstStyle/>
                    <a:p>
                      <a:pPr algn="l" rtl="0" fontAlgn="ctr"/>
                      <a:r>
                        <a:rPr lang="pt-BR" sz="1400" u="none" strike="noStrike">
                          <a:effectLst/>
                        </a:rPr>
                        <a:t>SISTEMA DE GESTÃO CORPORATIVO INTEGRADO E IMPLANTADO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70%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14979">
                <a:tc>
                  <a:txBody>
                    <a:bodyPr/>
                    <a:lstStyle/>
                    <a:p>
                      <a:pPr algn="l" rtl="0" fontAlgn="ctr"/>
                      <a:r>
                        <a:rPr lang="pt-BR" sz="1400" u="none" strike="noStrike">
                          <a:effectLst/>
                        </a:rPr>
                        <a:t>SOLUÇÃO DE BIG DATA IMPLANTADA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20%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70%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14979">
                <a:tc>
                  <a:txBody>
                    <a:bodyPr/>
                    <a:lstStyle/>
                    <a:p>
                      <a:pPr algn="l" rtl="0" fontAlgn="ctr"/>
                      <a:r>
                        <a:rPr lang="pt-BR" sz="1400" u="none" strike="noStrike">
                          <a:effectLst/>
                        </a:rPr>
                        <a:t>SOLUÇÃO HIPERCONVERGENTE IMPLANTADA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80%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214979">
                <a:tc>
                  <a:txBody>
                    <a:bodyPr/>
                    <a:lstStyle/>
                    <a:p>
                      <a:pPr algn="l" rtl="0" fontAlgn="ctr"/>
                      <a:r>
                        <a:rPr lang="pt-BR" sz="1400" u="none" strike="noStrike">
                          <a:effectLst/>
                        </a:rPr>
                        <a:t>SOLUÇÃO PUSH WHATSAPP E TELEGRAM DISPONIBILIZADA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66758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a:t>Governo Digital</a:t>
            </a:r>
            <a:endParaRPr lang="pt-BR" sz="1800" b="1" cap="small" dirty="0">
              <a:cs typeface="Arial" panose="020B0604020202020204" pitchFamily="34" charset="0"/>
            </a:endParaRPr>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8" name="Retângulo de cantos arredondados 7"/>
          <p:cNvSpPr/>
          <p:nvPr/>
        </p:nvSpPr>
        <p:spPr>
          <a:xfrm>
            <a:off x="511899" y="598564"/>
            <a:ext cx="10584464" cy="340528"/>
          </a:xfrm>
          <a:prstGeom prst="roundRect">
            <a:avLst>
              <a:gd name="adj" fmla="val 50000"/>
            </a:avLst>
          </a:prstGeom>
          <a:no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tx1"/>
                </a:solidFill>
              </a:rPr>
              <a:t>        Programa | ação | produtos</a:t>
            </a:r>
            <a:endParaRPr lang="pt-BR" sz="1400" b="1" cap="all" dirty="0">
              <a:solidFill>
                <a:schemeClr val="tx1"/>
              </a:solidFill>
            </a:endParaRPr>
          </a:p>
        </p:txBody>
      </p:sp>
      <p:sp>
        <p:nvSpPr>
          <p:cNvPr id="14" name="Divisa 13"/>
          <p:cNvSpPr/>
          <p:nvPr/>
        </p:nvSpPr>
        <p:spPr>
          <a:xfrm>
            <a:off x="671941" y="65347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57" name="Diagrama 56"/>
          <p:cNvGraphicFramePr/>
          <p:nvPr>
            <p:extLst>
              <p:ext uri="{D42A27DB-BD31-4B8C-83A1-F6EECF244321}">
                <p14:modId xmlns:p14="http://schemas.microsoft.com/office/powerpoint/2010/main" val="1006801220"/>
              </p:ext>
            </p:extLst>
          </p:nvPr>
        </p:nvGraphicFramePr>
        <p:xfrm>
          <a:off x="539552" y="1013321"/>
          <a:ext cx="11214298" cy="567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0128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49749"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3" name="Retângulo de cantos arredondados 12"/>
          <p:cNvSpPr/>
          <p:nvPr/>
        </p:nvSpPr>
        <p:spPr>
          <a:xfrm>
            <a:off x="122026" y="680443"/>
            <a:ext cx="5373124" cy="36669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rPr>
              <a:t>      Descrição</a:t>
            </a:r>
            <a:endParaRPr lang="pt-BR" sz="1400" b="1" cap="all" dirty="0">
              <a:solidFill>
                <a:schemeClr val="bg1"/>
              </a:solidFill>
            </a:endParaRPr>
          </a:p>
        </p:txBody>
      </p:sp>
      <p:sp>
        <p:nvSpPr>
          <p:cNvPr id="16" name="Retângulo de cantos arredondados 15"/>
          <p:cNvSpPr/>
          <p:nvPr/>
        </p:nvSpPr>
        <p:spPr>
          <a:xfrm>
            <a:off x="100856" y="3282050"/>
            <a:ext cx="5358953" cy="34913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900" b="1" cap="all" dirty="0" smtClean="0">
                <a:solidFill>
                  <a:schemeClr val="bg1"/>
                </a:solidFill>
              </a:rPr>
              <a:t> </a:t>
            </a:r>
            <a:r>
              <a:rPr lang="pt-BR" sz="1400" b="1" cap="all" dirty="0">
                <a:solidFill>
                  <a:schemeClr val="bg1"/>
                </a:solidFill>
                <a:cs typeface="Arial" panose="020B0604020202020204" pitchFamily="34" charset="0"/>
              </a:rPr>
              <a:t> </a:t>
            </a:r>
            <a:r>
              <a:rPr lang="pt-BR" sz="1400" b="1" cap="all" dirty="0" smtClean="0">
                <a:solidFill>
                  <a:schemeClr val="bg1"/>
                </a:solidFill>
                <a:cs typeface="Arial" panose="020B0604020202020204" pitchFamily="34" charset="0"/>
              </a:rPr>
              <a:t>   Ação</a:t>
            </a:r>
            <a:endParaRPr lang="pt-BR" sz="1400" b="1" cap="all" dirty="0">
              <a:solidFill>
                <a:schemeClr val="bg1"/>
              </a:solidFill>
              <a:cs typeface="Arial" panose="020B0604020202020204" pitchFamily="34" charset="0"/>
            </a:endParaRPr>
          </a:p>
        </p:txBody>
      </p:sp>
      <p:sp>
        <p:nvSpPr>
          <p:cNvPr id="23" name="Retângulo de cantos arredondados 22"/>
          <p:cNvSpPr/>
          <p:nvPr/>
        </p:nvSpPr>
        <p:spPr>
          <a:xfrm>
            <a:off x="85167" y="5767425"/>
            <a:ext cx="5429634" cy="33302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200" b="1" cap="all" dirty="0" smtClean="0">
                <a:solidFill>
                  <a:schemeClr val="bg1"/>
                </a:solidFill>
              </a:rPr>
              <a:t>    </a:t>
            </a:r>
            <a:r>
              <a:rPr lang="pt-BR" sz="1400" b="1" cap="all" dirty="0" smtClean="0">
                <a:solidFill>
                  <a:schemeClr val="bg1"/>
                </a:solidFill>
                <a:cs typeface="Arial" panose="020B0604020202020204" pitchFamily="34" charset="0"/>
              </a:rPr>
              <a:t>Responsável PELO PROGRAMA</a:t>
            </a:r>
            <a:endParaRPr lang="pt-BR" sz="1400" b="1" cap="all" dirty="0">
              <a:solidFill>
                <a:schemeClr val="bg1"/>
              </a:solidFill>
              <a:cs typeface="Arial" panose="020B0604020202020204" pitchFamily="34" charset="0"/>
            </a:endParaRPr>
          </a:p>
        </p:txBody>
      </p:sp>
      <p:sp>
        <p:nvSpPr>
          <p:cNvPr id="24" name="Retângulo de cantos arredondados 23"/>
          <p:cNvSpPr/>
          <p:nvPr/>
        </p:nvSpPr>
        <p:spPr>
          <a:xfrm>
            <a:off x="5828221" y="681953"/>
            <a:ext cx="6222703" cy="382753"/>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lumMod val="75000"/>
                  </a:schemeClr>
                </a:solidFill>
                <a:latin typeface="Arial" panose="020B0604020202020204" pitchFamily="34" charset="0"/>
                <a:cs typeface="Arial" panose="020B0604020202020204" pitchFamily="34" charset="0"/>
              </a:rPr>
              <a:t>     </a:t>
            </a:r>
            <a:r>
              <a:rPr lang="pt-BR" sz="1400" b="1" cap="all" dirty="0" smtClean="0">
                <a:solidFill>
                  <a:schemeClr val="bg1"/>
                </a:solidFill>
                <a:cs typeface="Arial" panose="020B0604020202020204" pitchFamily="34" charset="0"/>
              </a:rPr>
              <a:t>CUSTOS</a:t>
            </a:r>
            <a:endParaRPr lang="pt-BR" sz="1400" b="1" cap="all" dirty="0">
              <a:solidFill>
                <a:schemeClr val="bg1"/>
              </a:solidFill>
              <a:cs typeface="Arial" panose="020B0604020202020204" pitchFamily="34" charset="0"/>
            </a:endParaRPr>
          </a:p>
        </p:txBody>
      </p:sp>
      <p:sp>
        <p:nvSpPr>
          <p:cNvPr id="38" name="Retângulo de cantos arredondados 37"/>
          <p:cNvSpPr/>
          <p:nvPr/>
        </p:nvSpPr>
        <p:spPr>
          <a:xfrm>
            <a:off x="5882806" y="3130363"/>
            <a:ext cx="6168118" cy="387274"/>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1007943">
              <a:defRPr/>
            </a:pPr>
            <a:r>
              <a:rPr lang="pt-BR" sz="1400" b="1" dirty="0" smtClean="0">
                <a:solidFill>
                  <a:schemeClr val="bg1"/>
                </a:solidFill>
                <a:cs typeface="Arial" panose="020B0604020202020204" pitchFamily="34" charset="0"/>
              </a:rPr>
              <a:t>        RESULTADOS ESPERADOS</a:t>
            </a:r>
            <a:endParaRPr lang="pt-BR" sz="1400" b="1" dirty="0">
              <a:solidFill>
                <a:schemeClr val="bg1"/>
              </a:solidFill>
              <a:cs typeface="Arial" panose="020B0604020202020204" pitchFamily="34" charset="0"/>
            </a:endParaRPr>
          </a:p>
        </p:txBody>
      </p:sp>
      <p:sp>
        <p:nvSpPr>
          <p:cNvPr id="40" name="Divisa 39"/>
          <p:cNvSpPr/>
          <p:nvPr/>
        </p:nvSpPr>
        <p:spPr>
          <a:xfrm>
            <a:off x="283239" y="764156"/>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1" name="Divisa 40"/>
          <p:cNvSpPr/>
          <p:nvPr/>
        </p:nvSpPr>
        <p:spPr>
          <a:xfrm>
            <a:off x="191448" y="3314932"/>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2" name="Tabela 41"/>
          <p:cNvGraphicFramePr>
            <a:graphicFrameLocks noGrp="1"/>
          </p:cNvGraphicFramePr>
          <p:nvPr>
            <p:extLst>
              <p:ext uri="{D42A27DB-BD31-4B8C-83A1-F6EECF244321}">
                <p14:modId xmlns:p14="http://schemas.microsoft.com/office/powerpoint/2010/main" val="3518935634"/>
              </p:ext>
            </p:extLst>
          </p:nvPr>
        </p:nvGraphicFramePr>
        <p:xfrm>
          <a:off x="122026" y="3761990"/>
          <a:ext cx="5303232" cy="1663450"/>
        </p:xfrm>
        <a:graphic>
          <a:graphicData uri="http://schemas.openxmlformats.org/drawingml/2006/table">
            <a:tbl>
              <a:tblPr firstRow="1" bandRow="1">
                <a:tableStyleId>{5C22544A-7EE6-4342-B048-85BDC9FD1C3A}</a:tableStyleId>
              </a:tblPr>
              <a:tblGrid>
                <a:gridCol w="1578040">
                  <a:extLst>
                    <a:ext uri="{9D8B030D-6E8A-4147-A177-3AD203B41FA5}">
                      <a16:colId xmlns:a16="http://schemas.microsoft.com/office/drawing/2014/main" val="20000"/>
                    </a:ext>
                  </a:extLst>
                </a:gridCol>
                <a:gridCol w="3725192">
                  <a:extLst>
                    <a:ext uri="{9D8B030D-6E8A-4147-A177-3AD203B41FA5}">
                      <a16:colId xmlns:a16="http://schemas.microsoft.com/office/drawing/2014/main" val="20005"/>
                    </a:ext>
                  </a:extLst>
                </a:gridCol>
              </a:tblGrid>
              <a:tr h="352810">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NOME</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DESCRIÇÃO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78722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dirty="0" smtClean="0">
                          <a:solidFill>
                            <a:schemeClr val="tx1"/>
                          </a:solidFill>
                        </a:rPr>
                        <a:t>Infraestrutura de Transporte, Telecomunicações e Mobilidade Urbana</a:t>
                      </a:r>
                      <a:endParaRPr lang="pt-BR" sz="1100" b="1" dirty="0" smtClean="0">
                        <a:solidFill>
                          <a:schemeClr val="tx1"/>
                        </a:solidFill>
                        <a:cs typeface="Arial" panose="020B0604020202020204" pitchFamily="34" charset="0"/>
                      </a:endParaRP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9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dirty="0" smtClean="0">
                          <a:solidFill>
                            <a:prstClr val="black"/>
                          </a:solidFill>
                          <a:cs typeface="Arial" panose="020B0604020202020204" pitchFamily="34" charset="0"/>
                        </a:rPr>
                        <a:t>Garantir, nos termos da legislação vigente, o cumprimento das normas e diretrizes relacionadas ao planejamento e à execução das funções públicas de interesse comum com impacto no ordenamento territorial metropolitano, em especial, das normas de parcelamento do solo para fins urbanos e o respectivo apoio técnico aos municípios da região metropolitana de Goiânia. </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9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43" name="Divisa 42"/>
          <p:cNvSpPr/>
          <p:nvPr/>
        </p:nvSpPr>
        <p:spPr>
          <a:xfrm>
            <a:off x="191448" y="583258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44" name="Divisa 43"/>
          <p:cNvSpPr/>
          <p:nvPr/>
        </p:nvSpPr>
        <p:spPr>
          <a:xfrm>
            <a:off x="5967574" y="775682"/>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5" name="Tabela 44"/>
          <p:cNvGraphicFramePr>
            <a:graphicFrameLocks noGrp="1"/>
          </p:cNvGraphicFramePr>
          <p:nvPr>
            <p:extLst>
              <p:ext uri="{D42A27DB-BD31-4B8C-83A1-F6EECF244321}">
                <p14:modId xmlns:p14="http://schemas.microsoft.com/office/powerpoint/2010/main" val="4285514982"/>
              </p:ext>
            </p:extLst>
          </p:nvPr>
        </p:nvGraphicFramePr>
        <p:xfrm>
          <a:off x="5882807" y="1162423"/>
          <a:ext cx="6168117" cy="1845350"/>
        </p:xfrm>
        <a:graphic>
          <a:graphicData uri="http://schemas.openxmlformats.org/drawingml/2006/table">
            <a:tbl>
              <a:tblPr firstRow="1" bandRow="1">
                <a:tableStyleId>{5C22544A-7EE6-4342-B048-85BDC9FD1C3A}</a:tableStyleId>
              </a:tblPr>
              <a:tblGrid>
                <a:gridCol w="2699218">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54399">
                  <a:extLst>
                    <a:ext uri="{9D8B030D-6E8A-4147-A177-3AD203B41FA5}">
                      <a16:colId xmlns:a16="http://schemas.microsoft.com/office/drawing/2014/main" val="20002"/>
                    </a:ext>
                  </a:extLst>
                </a:gridCol>
              </a:tblGrid>
              <a:tr h="629759">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Ação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Orçamento</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 à 2023 </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PPA</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 + Extra 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900988">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rPr>
                        <a:t>Infraestrutura de Transporte, Telecomunicações e Mobilidade Urbana</a:t>
                      </a:r>
                      <a:endParaRPr lang="pt-BR" sz="1100" b="1" i="0" dirty="0" smtClean="0">
                        <a:solidFill>
                          <a:schemeClr val="tx1"/>
                        </a:solidFill>
                        <a:cs typeface="Arial" panose="020B0604020202020204" pitchFamily="34" charset="0"/>
                      </a:endParaRP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2.050.000,00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82.000.000,00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336.000.000,00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27.514.000,00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14603">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Total</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84.050.000,00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363.514.000,00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6893031"/>
                  </a:ext>
                </a:extLst>
              </a:tr>
            </a:tbl>
          </a:graphicData>
        </a:graphic>
      </p:graphicFrame>
      <p:sp>
        <p:nvSpPr>
          <p:cNvPr id="46" name="Divisa 45"/>
          <p:cNvSpPr/>
          <p:nvPr/>
        </p:nvSpPr>
        <p:spPr>
          <a:xfrm>
            <a:off x="6018631" y="3192342"/>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25"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smtClean="0">
                <a:solidFill>
                  <a:schemeClr val="bg1">
                    <a:lumMod val="95000"/>
                  </a:schemeClr>
                </a:solidFill>
                <a:cs typeface="Arial" panose="020B0604020202020204" pitchFamily="34" charset="0"/>
              </a:rPr>
              <a:t>Cidades Inteligentes e Mobilidades Urbana Eficiente </a:t>
            </a:r>
            <a:endParaRPr lang="pt-BR" sz="1800" b="1" cap="small" dirty="0">
              <a:solidFill>
                <a:schemeClr val="bg1">
                  <a:lumMod val="95000"/>
                </a:schemeClr>
              </a:solidFill>
              <a:cs typeface="Arial" panose="020B0604020202020204" pitchFamily="34" charset="0"/>
            </a:endParaRPr>
          </a:p>
        </p:txBody>
      </p:sp>
      <p:cxnSp>
        <p:nvCxnSpPr>
          <p:cNvPr id="26" name="Conector reto 25"/>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27" name="Retângulo 26"/>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2" name="Retângulo 1"/>
          <p:cNvSpPr/>
          <p:nvPr/>
        </p:nvSpPr>
        <p:spPr>
          <a:xfrm>
            <a:off x="85167" y="1121510"/>
            <a:ext cx="5303232" cy="1615827"/>
          </a:xfrm>
          <a:prstGeom prst="rect">
            <a:avLst/>
          </a:prstGeom>
        </p:spPr>
        <p:txBody>
          <a:bodyPr wrap="square">
            <a:spAutoFit/>
          </a:bodyPr>
          <a:lstStyle/>
          <a:p>
            <a:pPr algn="just"/>
            <a:r>
              <a:rPr lang="pt-BR" sz="1100" dirty="0"/>
              <a:t>Parceria com os municípios para melhorar e manter a malha viária urbana em boas </a:t>
            </a:r>
            <a:r>
              <a:rPr lang="pt-BR" sz="1100" dirty="0" smtClean="0"/>
              <a:t>condições </a:t>
            </a:r>
            <a:r>
              <a:rPr lang="pt-BR" sz="1100" dirty="0"/>
              <a:t>de trafegabilidade.</a:t>
            </a:r>
          </a:p>
          <a:p>
            <a:pPr algn="just"/>
            <a:r>
              <a:rPr lang="pt-BR" sz="1100" dirty="0" smtClean="0"/>
              <a:t>Disponibilizar </a:t>
            </a:r>
            <a:r>
              <a:rPr lang="pt-BR" sz="1100" dirty="0"/>
              <a:t>aos usuários de internet WI-FI dentro dos </a:t>
            </a:r>
            <a:r>
              <a:rPr lang="pt-BR" sz="1100" dirty="0" smtClean="0"/>
              <a:t>ônibus; </a:t>
            </a:r>
            <a:r>
              <a:rPr lang="pt-BR" sz="1100" dirty="0"/>
              <a:t>Maior interatividade dos </a:t>
            </a:r>
            <a:r>
              <a:rPr lang="pt-BR" sz="1100" dirty="0" smtClean="0"/>
              <a:t>usuários; Obter </a:t>
            </a:r>
            <a:r>
              <a:rPr lang="pt-BR" sz="1100" dirty="0"/>
              <a:t>receitas por meio de ações </a:t>
            </a:r>
            <a:r>
              <a:rPr lang="pt-BR" sz="1100" dirty="0" smtClean="0"/>
              <a:t>publicitárias.</a:t>
            </a:r>
            <a:endParaRPr lang="pt-BR" sz="1100" dirty="0"/>
          </a:p>
          <a:p>
            <a:pPr algn="just"/>
            <a:r>
              <a:rPr lang="pt-BR" sz="1100" dirty="0" smtClean="0"/>
              <a:t>Maior </a:t>
            </a:r>
            <a:r>
              <a:rPr lang="pt-BR" sz="1100" dirty="0"/>
              <a:t>segurança e conforto para os </a:t>
            </a:r>
            <a:r>
              <a:rPr lang="pt-BR" sz="1100" dirty="0" smtClean="0"/>
              <a:t>usuários; Reduzir </a:t>
            </a:r>
            <a:r>
              <a:rPr lang="pt-BR" sz="1100" dirty="0"/>
              <a:t>os custos </a:t>
            </a:r>
            <a:r>
              <a:rPr lang="pt-BR" sz="1100" dirty="0" smtClean="0"/>
              <a:t>operacionais; Melhorar </a:t>
            </a:r>
            <a:r>
              <a:rPr lang="pt-BR" sz="1100" dirty="0"/>
              <a:t>as condições de </a:t>
            </a:r>
            <a:r>
              <a:rPr lang="pt-BR" sz="1100" dirty="0" smtClean="0"/>
              <a:t>dirigibilidade; Aumentar </a:t>
            </a:r>
            <a:r>
              <a:rPr lang="pt-BR" sz="1100" dirty="0"/>
              <a:t>a velocidade operacional (ônibus</a:t>
            </a:r>
            <a:r>
              <a:rPr lang="pt-BR" sz="1100" dirty="0" smtClean="0"/>
              <a:t>).</a:t>
            </a:r>
            <a:endParaRPr lang="pt-BR" sz="1100" dirty="0"/>
          </a:p>
          <a:p>
            <a:pPr algn="just"/>
            <a:r>
              <a:rPr lang="pt-BR" sz="1100" dirty="0"/>
              <a:t>Melhoria da mobilidade urbana na região </a:t>
            </a:r>
            <a:r>
              <a:rPr lang="pt-BR" sz="1100" dirty="0" smtClean="0"/>
              <a:t>metropolitana; </a:t>
            </a:r>
            <a:r>
              <a:rPr lang="pt-BR" sz="1100" dirty="0"/>
              <a:t>Redução dos engarrafamentos Redução no Tempo de Locomoção (casa / trabalho); Redução no custo dos transportes de massa.</a:t>
            </a:r>
          </a:p>
        </p:txBody>
      </p:sp>
      <p:sp>
        <p:nvSpPr>
          <p:cNvPr id="3" name="Retângulo 2"/>
          <p:cNvSpPr/>
          <p:nvPr/>
        </p:nvSpPr>
        <p:spPr>
          <a:xfrm>
            <a:off x="5882806" y="3631185"/>
            <a:ext cx="6096000" cy="261610"/>
          </a:xfrm>
          <a:prstGeom prst="rect">
            <a:avLst/>
          </a:prstGeom>
        </p:spPr>
        <p:txBody>
          <a:bodyPr>
            <a:spAutoFit/>
          </a:bodyPr>
          <a:lstStyle/>
          <a:p>
            <a:pPr defTabSz="1007943">
              <a:defRPr/>
            </a:pPr>
            <a:r>
              <a:rPr lang="pt-BR" sz="1100" dirty="0">
                <a:cs typeface="Arial" panose="020B0604020202020204" pitchFamily="34" charset="0"/>
              </a:rPr>
              <a:t>Melhoria da mobilidade urbana e inovação na Região Metropolitana</a:t>
            </a:r>
          </a:p>
        </p:txBody>
      </p:sp>
      <p:sp>
        <p:nvSpPr>
          <p:cNvPr id="4" name="Retângulo 3"/>
          <p:cNvSpPr/>
          <p:nvPr/>
        </p:nvSpPr>
        <p:spPr>
          <a:xfrm>
            <a:off x="85167" y="6165611"/>
            <a:ext cx="5192099" cy="302840"/>
          </a:xfrm>
          <a:prstGeom prst="rect">
            <a:avLst/>
          </a:prstGeom>
        </p:spPr>
        <p:txBody>
          <a:bodyPr wrap="square">
            <a:spAutoFit/>
          </a:bodyPr>
          <a:lstStyle/>
          <a:p>
            <a:pPr defTabSz="781222">
              <a:lnSpc>
                <a:spcPct val="114000"/>
              </a:lnSpc>
            </a:pPr>
            <a:r>
              <a:rPr lang="pt-BR" sz="1200" dirty="0">
                <a:solidFill>
                  <a:prstClr val="black"/>
                </a:solidFill>
                <a:cs typeface="Arial" panose="020B0604020202020204" pitchFamily="34" charset="0"/>
              </a:rPr>
              <a:t>Everton Chaves Correia</a:t>
            </a:r>
            <a:endParaRPr lang="pt-BR" sz="1200" dirty="0">
              <a:solidFill>
                <a:prstClr val="black"/>
              </a:solidFill>
            </a:endParaRPr>
          </a:p>
        </p:txBody>
      </p:sp>
    </p:spTree>
    <p:extLst>
      <p:ext uri="{BB962C8B-B14F-4D97-AF65-F5344CB8AC3E}">
        <p14:creationId xmlns:p14="http://schemas.microsoft.com/office/powerpoint/2010/main" val="1726059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04232" y="178221"/>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2" name="Divisa 11"/>
          <p:cNvSpPr/>
          <p:nvPr/>
        </p:nvSpPr>
        <p:spPr>
          <a:xfrm>
            <a:off x="539552" y="60908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13" name="Título 1"/>
          <p:cNvSpPr txBox="1">
            <a:spLocks/>
          </p:cNvSpPr>
          <p:nvPr/>
        </p:nvSpPr>
        <p:spPr>
          <a:xfrm>
            <a:off x="539552" y="116414"/>
            <a:ext cx="11503765" cy="474274"/>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smtClean="0">
                <a:solidFill>
                  <a:schemeClr val="bg1">
                    <a:lumMod val="95000"/>
                  </a:schemeClr>
                </a:solidFill>
                <a:cs typeface="Arial" panose="020B0604020202020204" pitchFamily="34" charset="0"/>
              </a:rPr>
              <a:t>Cidades Inteligentes e Mobilidades Urbana Eficiente </a:t>
            </a:r>
            <a:endParaRPr lang="pt-BR" sz="1800" b="1" cap="small" dirty="0">
              <a:solidFill>
                <a:schemeClr val="bg1">
                  <a:lumMod val="95000"/>
                </a:schemeClr>
              </a:solidFill>
              <a:cs typeface="Arial" panose="020B0604020202020204" pitchFamily="34" charset="0"/>
            </a:endParaRPr>
          </a:p>
        </p:txBody>
      </p:sp>
      <p:cxnSp>
        <p:nvCxnSpPr>
          <p:cNvPr id="14" name="Conector reto 13"/>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11263506" y="131373"/>
            <a:ext cx="612668" cy="369332"/>
          </a:xfrm>
          <a:prstGeom prst="rect">
            <a:avLst/>
          </a:prstGeom>
        </p:spPr>
        <p:txBody>
          <a:bodyPr wrap="none">
            <a:spAutoFit/>
          </a:bodyPr>
          <a:lstStyle/>
          <a:p>
            <a:r>
              <a:rPr lang="pt-BR" b="1" dirty="0">
                <a:solidFill>
                  <a:schemeClr val="bg1"/>
                </a:solidFill>
              </a:rPr>
              <a:t>SEDI</a:t>
            </a:r>
          </a:p>
        </p:txBody>
      </p:sp>
      <p:graphicFrame>
        <p:nvGraphicFramePr>
          <p:cNvPr id="2" name="Tabela 1"/>
          <p:cNvGraphicFramePr>
            <a:graphicFrameLocks noGrp="1"/>
          </p:cNvGraphicFramePr>
          <p:nvPr>
            <p:extLst>
              <p:ext uri="{D42A27DB-BD31-4B8C-83A1-F6EECF244321}">
                <p14:modId xmlns:p14="http://schemas.microsoft.com/office/powerpoint/2010/main" val="2055510197"/>
              </p:ext>
            </p:extLst>
          </p:nvPr>
        </p:nvGraphicFramePr>
        <p:xfrm>
          <a:off x="539551" y="1148931"/>
          <a:ext cx="11503766" cy="4733233"/>
        </p:xfrm>
        <a:graphic>
          <a:graphicData uri="http://schemas.openxmlformats.org/drawingml/2006/table">
            <a:tbl>
              <a:tblPr>
                <a:tableStyleId>{10A1B5D5-9B99-4C35-A422-299274C87663}</a:tableStyleId>
              </a:tblPr>
              <a:tblGrid>
                <a:gridCol w="6693855">
                  <a:extLst>
                    <a:ext uri="{9D8B030D-6E8A-4147-A177-3AD203B41FA5}">
                      <a16:colId xmlns:a16="http://schemas.microsoft.com/office/drawing/2014/main" val="20000"/>
                    </a:ext>
                  </a:extLst>
                </a:gridCol>
                <a:gridCol w="1072225">
                  <a:extLst>
                    <a:ext uri="{9D8B030D-6E8A-4147-A177-3AD203B41FA5}">
                      <a16:colId xmlns:a16="http://schemas.microsoft.com/office/drawing/2014/main" val="20001"/>
                    </a:ext>
                  </a:extLst>
                </a:gridCol>
                <a:gridCol w="800393">
                  <a:extLst>
                    <a:ext uri="{9D8B030D-6E8A-4147-A177-3AD203B41FA5}">
                      <a16:colId xmlns:a16="http://schemas.microsoft.com/office/drawing/2014/main" val="20002"/>
                    </a:ext>
                  </a:extLst>
                </a:gridCol>
                <a:gridCol w="543664">
                  <a:extLst>
                    <a:ext uri="{9D8B030D-6E8A-4147-A177-3AD203B41FA5}">
                      <a16:colId xmlns:a16="http://schemas.microsoft.com/office/drawing/2014/main" val="20003"/>
                    </a:ext>
                  </a:extLst>
                </a:gridCol>
                <a:gridCol w="679579">
                  <a:extLst>
                    <a:ext uri="{9D8B030D-6E8A-4147-A177-3AD203B41FA5}">
                      <a16:colId xmlns:a16="http://schemas.microsoft.com/office/drawing/2014/main" val="20004"/>
                    </a:ext>
                  </a:extLst>
                </a:gridCol>
                <a:gridCol w="668253">
                  <a:extLst>
                    <a:ext uri="{9D8B030D-6E8A-4147-A177-3AD203B41FA5}">
                      <a16:colId xmlns:a16="http://schemas.microsoft.com/office/drawing/2014/main" val="20005"/>
                    </a:ext>
                  </a:extLst>
                </a:gridCol>
                <a:gridCol w="577643">
                  <a:extLst>
                    <a:ext uri="{9D8B030D-6E8A-4147-A177-3AD203B41FA5}">
                      <a16:colId xmlns:a16="http://schemas.microsoft.com/office/drawing/2014/main" val="20006"/>
                    </a:ext>
                  </a:extLst>
                </a:gridCol>
                <a:gridCol w="468154">
                  <a:extLst>
                    <a:ext uri="{9D8B030D-6E8A-4147-A177-3AD203B41FA5}">
                      <a16:colId xmlns:a16="http://schemas.microsoft.com/office/drawing/2014/main" val="20007"/>
                    </a:ext>
                  </a:extLst>
                </a:gridCol>
              </a:tblGrid>
              <a:tr h="526993">
                <a:tc>
                  <a:txBody>
                    <a:bodyPr/>
                    <a:lstStyle/>
                    <a:p>
                      <a:pPr algn="l" rtl="0" fontAlgn="ctr"/>
                      <a:r>
                        <a:rPr lang="pt-BR" sz="1400" u="none" strike="noStrike" dirty="0">
                          <a:solidFill>
                            <a:schemeClr val="bg1"/>
                          </a:solidFill>
                          <a:effectLst/>
                        </a:rPr>
                        <a:t>Produtos</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Acumulativa</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Unid. de Medida</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2020</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2021</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2022</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2023</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Total</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extLst>
                  <a:ext uri="{0D108BD9-81ED-4DB2-BD59-A6C34878D82A}">
                    <a16:rowId xmlns:a16="http://schemas.microsoft.com/office/drawing/2014/main" val="10000"/>
                  </a:ext>
                </a:extLst>
              </a:tr>
              <a:tr h="206664">
                <a:tc>
                  <a:txBody>
                    <a:bodyPr/>
                    <a:lstStyle/>
                    <a:p>
                      <a:pPr algn="l" rtl="0" fontAlgn="ctr"/>
                      <a:r>
                        <a:rPr lang="pt-BR" sz="1400" u="none" strike="noStrike" dirty="0">
                          <a:effectLst/>
                        </a:rPr>
                        <a:t>PROJETO DE CIDADES INTELIGENTES IMPLEMENTADO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SIM</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4</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206664">
                <a:tc>
                  <a:txBody>
                    <a:bodyPr/>
                    <a:lstStyle/>
                    <a:p>
                      <a:pPr algn="l" rtl="0" fontAlgn="ctr"/>
                      <a:r>
                        <a:rPr lang="pt-BR" sz="1400" u="none" strike="noStrike" dirty="0">
                          <a:effectLst/>
                        </a:rPr>
                        <a:t>COMITÊ DE ANÁLISE E APROVAÇÃO DE EMPREENDIMENTOS URBANO - CAURB IMPLANTADO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r h="206664">
                <a:tc>
                  <a:txBody>
                    <a:bodyPr/>
                    <a:lstStyle/>
                    <a:p>
                      <a:pPr algn="l" rtl="0" fontAlgn="ctr"/>
                      <a:r>
                        <a:rPr lang="pt-BR" sz="1400" u="none" strike="noStrike">
                          <a:effectLst/>
                        </a:rPr>
                        <a:t>MODELO TARIFÁRIO DE TRANSPORTE COLETIVO DA REGIÃO METROPOLITANA ELABORADO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3"/>
                  </a:ext>
                </a:extLst>
              </a:tr>
              <a:tr h="206664">
                <a:tc>
                  <a:txBody>
                    <a:bodyPr/>
                    <a:lstStyle/>
                    <a:p>
                      <a:pPr algn="l" rtl="0" fontAlgn="ctr"/>
                      <a:r>
                        <a:rPr lang="pt-BR" sz="1400" u="none" strike="noStrike">
                          <a:effectLst/>
                        </a:rPr>
                        <a:t>TERMINAL RODOVIÁRIO DESCENTRALIZADO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9</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9</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9</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9</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36</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4"/>
                  </a:ext>
                </a:extLst>
              </a:tr>
              <a:tr h="206664">
                <a:tc>
                  <a:txBody>
                    <a:bodyPr/>
                    <a:lstStyle/>
                    <a:p>
                      <a:pPr algn="l" rtl="0" fontAlgn="ctr"/>
                      <a:r>
                        <a:rPr lang="pt-BR" sz="1400" u="none" strike="noStrike">
                          <a:effectLst/>
                        </a:rPr>
                        <a:t>APLICATIVO DE GESTÃO DO TRANSPORTE DA REGIÃO METROPOLITANA IMPLANTADO E DISSEMINADO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20%</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5"/>
                  </a:ext>
                </a:extLst>
              </a:tr>
              <a:tr h="206664">
                <a:tc>
                  <a:txBody>
                    <a:bodyPr/>
                    <a:lstStyle/>
                    <a:p>
                      <a:pPr algn="l" rtl="0" fontAlgn="ctr"/>
                      <a:r>
                        <a:rPr lang="pt-BR" sz="1400" u="none" strike="noStrike">
                          <a:effectLst/>
                        </a:rPr>
                        <a:t>COBERTURA CELULAR MÓVEL PARA A AGRICULTURA EMPRESARIAL E FAMILIAR RURAL</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10%</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40%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6"/>
                  </a:ext>
                </a:extLst>
              </a:tr>
              <a:tr h="206664">
                <a:tc>
                  <a:txBody>
                    <a:bodyPr/>
                    <a:lstStyle/>
                    <a:p>
                      <a:pPr algn="l" rtl="0" fontAlgn="ctr"/>
                      <a:r>
                        <a:rPr lang="pt-BR" sz="1400" u="none" strike="noStrike">
                          <a:effectLst/>
                        </a:rPr>
                        <a:t>ESTUDO DE LOGÍSTICA MULTIMODAL ESTADUAL ELABORADO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70%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7"/>
                  </a:ext>
                </a:extLst>
              </a:tr>
              <a:tr h="206664">
                <a:tc>
                  <a:txBody>
                    <a:bodyPr/>
                    <a:lstStyle/>
                    <a:p>
                      <a:pPr algn="l" rtl="0" fontAlgn="ctr"/>
                      <a:r>
                        <a:rPr lang="pt-BR" sz="1400" u="none" strike="noStrike" dirty="0">
                          <a:effectLst/>
                        </a:rPr>
                        <a:t>ESTUDO DE VIABILIDADE PARA IMPLANTAÇÃO DE ANÉIS VIÁRIOS ELABORADO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8"/>
                  </a:ext>
                </a:extLst>
              </a:tr>
              <a:tr h="206664">
                <a:tc>
                  <a:txBody>
                    <a:bodyPr/>
                    <a:lstStyle/>
                    <a:p>
                      <a:pPr algn="l" rtl="0" fontAlgn="ctr"/>
                      <a:r>
                        <a:rPr lang="pt-BR" sz="1400" u="none" strike="noStrike">
                          <a:effectLst/>
                        </a:rPr>
                        <a:t>ESTUDO PARA ADEQUAÇÃO DA MALHA VIÁRIA DA REGIÃO METROPOLITANA ELABORADO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70%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9"/>
                  </a:ext>
                </a:extLst>
              </a:tr>
              <a:tr h="206664">
                <a:tc>
                  <a:txBody>
                    <a:bodyPr/>
                    <a:lstStyle/>
                    <a:p>
                      <a:pPr algn="l" rtl="0" fontAlgn="ctr"/>
                      <a:r>
                        <a:rPr lang="pt-BR" sz="1400" u="none" strike="noStrike">
                          <a:effectLst/>
                        </a:rPr>
                        <a:t>MUNICÍPIOS GOIANOS ATENDIDOS COM COBERTURA DE TELEFONIA MÓVEL 4G IMPLANTADO/MANTIDO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76%</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81%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91%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0"/>
                  </a:ext>
                </a:extLst>
              </a:tr>
              <a:tr h="206664">
                <a:tc>
                  <a:txBody>
                    <a:bodyPr/>
                    <a:lstStyle/>
                    <a:p>
                      <a:pPr algn="l" rtl="0" fontAlgn="ctr"/>
                      <a:r>
                        <a:rPr lang="pt-BR" sz="1400" u="none" strike="noStrike">
                          <a:effectLst/>
                        </a:rPr>
                        <a:t>PLANO DE DESENVOLVIMENTO DA REGIÃO METROPOLITANA IMPLANTADO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70%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1"/>
                  </a:ext>
                </a:extLst>
              </a:tr>
              <a:tr h="206664">
                <a:tc>
                  <a:txBody>
                    <a:bodyPr/>
                    <a:lstStyle/>
                    <a:p>
                      <a:pPr algn="l" rtl="0" fontAlgn="ctr"/>
                      <a:r>
                        <a:rPr lang="pt-BR" sz="1400" u="none" strike="noStrike">
                          <a:effectLst/>
                        </a:rPr>
                        <a:t>PLANO DE LOGÍSTICA DA REGIÃO METROPOLITANA IMPLANTADO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60%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2"/>
                  </a:ext>
                </a:extLst>
              </a:tr>
              <a:tr h="206664">
                <a:tc>
                  <a:txBody>
                    <a:bodyPr/>
                    <a:lstStyle/>
                    <a:p>
                      <a:pPr algn="l" rtl="0" fontAlgn="ctr"/>
                      <a:r>
                        <a:rPr lang="pt-BR" sz="1400" u="none" strike="noStrike">
                          <a:effectLst/>
                        </a:rPr>
                        <a:t>POLÍTICA DE EXPANSÃO DA TECNOLOGIA DE FIBRA ÓTICA ELABORADA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64%</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6%</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80%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3"/>
                  </a:ext>
                </a:extLst>
              </a:tr>
              <a:tr h="206664">
                <a:tc>
                  <a:txBody>
                    <a:bodyPr/>
                    <a:lstStyle/>
                    <a:p>
                      <a:pPr algn="l" rtl="0" fontAlgn="ctr"/>
                      <a:r>
                        <a:rPr lang="pt-BR" sz="1400" u="none" strike="noStrike">
                          <a:effectLst/>
                        </a:rPr>
                        <a:t>PROJETO PARA O BRT ENTORNO SUL - LUZIÂNIA A DIVISA GO/DF ELABORADO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40%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4"/>
                  </a:ext>
                </a:extLst>
              </a:tr>
              <a:tr h="206664">
                <a:tc>
                  <a:txBody>
                    <a:bodyPr/>
                    <a:lstStyle/>
                    <a:p>
                      <a:pPr algn="l" rtl="0" fontAlgn="ctr"/>
                      <a:r>
                        <a:rPr lang="pt-BR" sz="1400" u="none" strike="noStrike">
                          <a:effectLst/>
                        </a:rPr>
                        <a:t>SISTEMA DE MONITORAMENTO VIRTUAL DOS VEÍCULOS DE TRANSPORTE URBANO IMPLANTADO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5"/>
                  </a:ext>
                </a:extLst>
              </a:tr>
              <a:tr h="206664">
                <a:tc>
                  <a:txBody>
                    <a:bodyPr/>
                    <a:lstStyle/>
                    <a:p>
                      <a:pPr algn="l" rtl="0" fontAlgn="ctr"/>
                      <a:r>
                        <a:rPr lang="pt-BR" sz="1400" u="none" strike="noStrike">
                          <a:effectLst/>
                        </a:rPr>
                        <a:t>PROJETO BÁSICO DO BRT NORTE/SUL - TRECHO APARECIDA DE GOIÂNIA ELABORADO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Percentual</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100%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426375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a:solidFill>
                  <a:schemeClr val="bg1">
                    <a:lumMod val="95000"/>
                  </a:schemeClr>
                </a:solidFill>
                <a:cs typeface="Arial" panose="020B0604020202020204" pitchFamily="34" charset="0"/>
              </a:rPr>
              <a:t>Cidades Inteligentes e Mobilidades Urbana Eficiente </a:t>
            </a:r>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8" name="Retângulo de cantos arredondados 7"/>
          <p:cNvSpPr/>
          <p:nvPr/>
        </p:nvSpPr>
        <p:spPr>
          <a:xfrm>
            <a:off x="511899" y="598564"/>
            <a:ext cx="10584464" cy="340528"/>
          </a:xfrm>
          <a:prstGeom prst="roundRect">
            <a:avLst>
              <a:gd name="adj" fmla="val 50000"/>
            </a:avLst>
          </a:prstGeom>
          <a:no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tx1"/>
                </a:solidFill>
              </a:rPr>
              <a:t>        </a:t>
            </a:r>
            <a:r>
              <a:rPr lang="pt-BR" sz="1400" b="1" cap="all" dirty="0">
                <a:solidFill>
                  <a:schemeClr val="tx1"/>
                </a:solidFill>
              </a:rPr>
              <a:t>Programa | ação | produtos</a:t>
            </a:r>
          </a:p>
        </p:txBody>
      </p:sp>
      <p:sp>
        <p:nvSpPr>
          <p:cNvPr id="14" name="Divisa 13"/>
          <p:cNvSpPr/>
          <p:nvPr/>
        </p:nvSpPr>
        <p:spPr>
          <a:xfrm>
            <a:off x="671941" y="65347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57" name="Diagrama 56"/>
          <p:cNvGraphicFramePr/>
          <p:nvPr>
            <p:extLst>
              <p:ext uri="{D42A27DB-BD31-4B8C-83A1-F6EECF244321}">
                <p14:modId xmlns:p14="http://schemas.microsoft.com/office/powerpoint/2010/main" val="1577548969"/>
              </p:ext>
            </p:extLst>
          </p:nvPr>
        </p:nvGraphicFramePr>
        <p:xfrm>
          <a:off x="95946" y="1013321"/>
          <a:ext cx="11657904" cy="567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6130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49749"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3" name="Retângulo de cantos arredondados 12"/>
          <p:cNvSpPr/>
          <p:nvPr/>
        </p:nvSpPr>
        <p:spPr>
          <a:xfrm>
            <a:off x="122026" y="721124"/>
            <a:ext cx="5047700" cy="36669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rPr>
              <a:t>      Descrição</a:t>
            </a:r>
            <a:endParaRPr lang="pt-BR" sz="1400" b="1" cap="all" dirty="0">
              <a:solidFill>
                <a:schemeClr val="bg1"/>
              </a:solidFill>
            </a:endParaRPr>
          </a:p>
        </p:txBody>
      </p:sp>
      <p:sp>
        <p:nvSpPr>
          <p:cNvPr id="16" name="Retângulo de cantos arredondados 15"/>
          <p:cNvSpPr/>
          <p:nvPr/>
        </p:nvSpPr>
        <p:spPr>
          <a:xfrm>
            <a:off x="149749" y="2662681"/>
            <a:ext cx="5091203" cy="34913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900" b="1" cap="all" dirty="0" smtClean="0">
                <a:solidFill>
                  <a:schemeClr val="bg1"/>
                </a:solidFill>
              </a:rPr>
              <a:t> </a:t>
            </a:r>
            <a:r>
              <a:rPr lang="pt-BR" sz="1400" b="1" cap="all" dirty="0">
                <a:solidFill>
                  <a:schemeClr val="bg1"/>
                </a:solidFill>
                <a:cs typeface="Arial" panose="020B0604020202020204" pitchFamily="34" charset="0"/>
              </a:rPr>
              <a:t> </a:t>
            </a:r>
            <a:r>
              <a:rPr lang="pt-BR" sz="1400" b="1" cap="all" dirty="0" smtClean="0">
                <a:solidFill>
                  <a:schemeClr val="bg1"/>
                </a:solidFill>
                <a:cs typeface="Arial" panose="020B0604020202020204" pitchFamily="34" charset="0"/>
              </a:rPr>
              <a:t>   AÇÕES</a:t>
            </a:r>
            <a:endParaRPr lang="pt-BR" sz="1400" b="1" cap="all" dirty="0">
              <a:solidFill>
                <a:schemeClr val="bg1"/>
              </a:solidFill>
              <a:cs typeface="Arial" panose="020B0604020202020204" pitchFamily="34" charset="0"/>
            </a:endParaRPr>
          </a:p>
        </p:txBody>
      </p:sp>
      <p:sp>
        <p:nvSpPr>
          <p:cNvPr id="23" name="Retângulo de cantos arredondados 22"/>
          <p:cNvSpPr/>
          <p:nvPr/>
        </p:nvSpPr>
        <p:spPr>
          <a:xfrm>
            <a:off x="149749" y="5410978"/>
            <a:ext cx="5122303" cy="33302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200" b="1" cap="all" dirty="0" smtClean="0">
                <a:solidFill>
                  <a:schemeClr val="bg1"/>
                </a:solidFill>
              </a:rPr>
              <a:t>    </a:t>
            </a:r>
            <a:r>
              <a:rPr lang="pt-BR" sz="1400" b="1" cap="all" dirty="0" smtClean="0">
                <a:solidFill>
                  <a:schemeClr val="bg1"/>
                </a:solidFill>
                <a:cs typeface="Arial" panose="020B0604020202020204" pitchFamily="34" charset="0"/>
              </a:rPr>
              <a:t>Responsável PELO PROGRAMA</a:t>
            </a:r>
            <a:endParaRPr lang="pt-BR" sz="1400" b="1" cap="all" dirty="0">
              <a:solidFill>
                <a:schemeClr val="bg1"/>
              </a:solidFill>
              <a:cs typeface="Arial" panose="020B0604020202020204" pitchFamily="34" charset="0"/>
            </a:endParaRPr>
          </a:p>
        </p:txBody>
      </p:sp>
      <p:sp>
        <p:nvSpPr>
          <p:cNvPr id="24" name="Retângulo de cantos arredondados 23"/>
          <p:cNvSpPr/>
          <p:nvPr/>
        </p:nvSpPr>
        <p:spPr>
          <a:xfrm>
            <a:off x="5707125" y="706648"/>
            <a:ext cx="6392726"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lumMod val="75000"/>
                  </a:schemeClr>
                </a:solidFill>
                <a:latin typeface="Arial" panose="020B0604020202020204" pitchFamily="34" charset="0"/>
                <a:cs typeface="Arial" panose="020B0604020202020204" pitchFamily="34" charset="0"/>
              </a:rPr>
              <a:t>     </a:t>
            </a:r>
            <a:r>
              <a:rPr lang="pt-BR" sz="1400" b="1" cap="all" dirty="0" smtClean="0">
                <a:solidFill>
                  <a:schemeClr val="bg1"/>
                </a:solidFill>
                <a:cs typeface="Arial" panose="020B0604020202020204" pitchFamily="34" charset="0"/>
              </a:rPr>
              <a:t>CUSTOS</a:t>
            </a:r>
            <a:endParaRPr lang="pt-BR" sz="1400" b="1" cap="all" dirty="0">
              <a:solidFill>
                <a:schemeClr val="bg1"/>
              </a:solidFill>
              <a:cs typeface="Arial" panose="020B0604020202020204" pitchFamily="34" charset="0"/>
            </a:endParaRPr>
          </a:p>
        </p:txBody>
      </p:sp>
      <p:sp>
        <p:nvSpPr>
          <p:cNvPr id="38" name="Retângulo de cantos arredondados 37"/>
          <p:cNvSpPr/>
          <p:nvPr/>
        </p:nvSpPr>
        <p:spPr>
          <a:xfrm>
            <a:off x="5694315" y="3118974"/>
            <a:ext cx="6405536"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1007943">
              <a:defRPr/>
            </a:pPr>
            <a:r>
              <a:rPr lang="pt-BR" sz="1400" b="1" dirty="0" smtClean="0">
                <a:solidFill>
                  <a:schemeClr val="bg1"/>
                </a:solidFill>
                <a:cs typeface="Arial" panose="020B0604020202020204" pitchFamily="34" charset="0"/>
              </a:rPr>
              <a:t>        RESULTADOS ESPERADOS</a:t>
            </a:r>
            <a:endParaRPr lang="pt-BR" sz="1400" b="1" dirty="0">
              <a:solidFill>
                <a:schemeClr val="bg1"/>
              </a:solidFill>
              <a:cs typeface="Arial" panose="020B0604020202020204" pitchFamily="34" charset="0"/>
            </a:endParaRPr>
          </a:p>
        </p:txBody>
      </p:sp>
      <p:sp>
        <p:nvSpPr>
          <p:cNvPr id="40" name="Divisa 39"/>
          <p:cNvSpPr/>
          <p:nvPr/>
        </p:nvSpPr>
        <p:spPr>
          <a:xfrm>
            <a:off x="283239" y="79059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1" name="Divisa 40"/>
          <p:cNvSpPr/>
          <p:nvPr/>
        </p:nvSpPr>
        <p:spPr>
          <a:xfrm>
            <a:off x="282041" y="274542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2" name="Tabela 41"/>
          <p:cNvGraphicFramePr>
            <a:graphicFrameLocks noGrp="1"/>
          </p:cNvGraphicFramePr>
          <p:nvPr>
            <p:extLst>
              <p:ext uri="{D42A27DB-BD31-4B8C-83A1-F6EECF244321}">
                <p14:modId xmlns:p14="http://schemas.microsoft.com/office/powerpoint/2010/main" val="217331046"/>
              </p:ext>
            </p:extLst>
          </p:nvPr>
        </p:nvGraphicFramePr>
        <p:xfrm>
          <a:off x="158795" y="3127704"/>
          <a:ext cx="5073109" cy="1802723"/>
        </p:xfrm>
        <a:graphic>
          <a:graphicData uri="http://schemas.openxmlformats.org/drawingml/2006/table">
            <a:tbl>
              <a:tblPr firstRow="1" bandRow="1">
                <a:tableStyleId>{5C22544A-7EE6-4342-B048-85BDC9FD1C3A}</a:tableStyleId>
              </a:tblPr>
              <a:tblGrid>
                <a:gridCol w="1632102">
                  <a:extLst>
                    <a:ext uri="{9D8B030D-6E8A-4147-A177-3AD203B41FA5}">
                      <a16:colId xmlns:a16="http://schemas.microsoft.com/office/drawing/2014/main" val="20000"/>
                    </a:ext>
                  </a:extLst>
                </a:gridCol>
                <a:gridCol w="3441007">
                  <a:extLst>
                    <a:ext uri="{9D8B030D-6E8A-4147-A177-3AD203B41FA5}">
                      <a16:colId xmlns:a16="http://schemas.microsoft.com/office/drawing/2014/main" val="20005"/>
                    </a:ext>
                  </a:extLst>
                </a:gridCol>
              </a:tblGrid>
              <a:tr h="293963">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NOME</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DESCRIÇÃO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78722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cap="none" dirty="0" smtClean="0">
                          <a:solidFill>
                            <a:schemeClr val="tx1"/>
                          </a:solidFill>
                          <a:cs typeface="Arial" panose="020B0604020202020204" pitchFamily="34" charset="0"/>
                        </a:rPr>
                        <a:t>Internacionalização do Estado de Goiás</a:t>
                      </a:r>
                      <a:endParaRPr lang="pt-BR" sz="1100" b="1" dirty="0" smtClean="0">
                        <a:solidFill>
                          <a:schemeClr val="tx1"/>
                        </a:solidFill>
                        <a:cs typeface="Arial" panose="020B0604020202020204" pitchFamily="34" charset="0"/>
                      </a:endParaRP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dirty="0" smtClean="0">
                          <a:solidFill>
                            <a:prstClr val="black"/>
                          </a:solidFill>
                          <a:cs typeface="Arial" panose="020B0604020202020204" pitchFamily="34" charset="0"/>
                        </a:rPr>
                        <a:t>Ações de fomento ao desenvolvimento empresarial, incluindo a disseminação da cultura internacional, profissionalização de empresários e colaboradores, encontros regionais, capacitações, com vistas ao acesso a mercados internacionais, contando com parcerias com entidades ligadas ao comércio exterior, governo federal e municipal. Contratação de consultorias, treinamentos, prestadores de serviço na área.</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43" name="Divisa 42"/>
          <p:cNvSpPr/>
          <p:nvPr/>
        </p:nvSpPr>
        <p:spPr>
          <a:xfrm>
            <a:off x="216494" y="5476137"/>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44" name="Divisa 43"/>
          <p:cNvSpPr/>
          <p:nvPr/>
        </p:nvSpPr>
        <p:spPr>
          <a:xfrm>
            <a:off x="5828222" y="794756"/>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5" name="Tabela 44"/>
          <p:cNvGraphicFramePr>
            <a:graphicFrameLocks noGrp="1"/>
          </p:cNvGraphicFramePr>
          <p:nvPr>
            <p:extLst>
              <p:ext uri="{D42A27DB-BD31-4B8C-83A1-F6EECF244321}">
                <p14:modId xmlns:p14="http://schemas.microsoft.com/office/powerpoint/2010/main" val="752383926"/>
              </p:ext>
            </p:extLst>
          </p:nvPr>
        </p:nvGraphicFramePr>
        <p:xfrm>
          <a:off x="5743989" y="1214737"/>
          <a:ext cx="6355862" cy="1447943"/>
        </p:xfrm>
        <a:graphic>
          <a:graphicData uri="http://schemas.openxmlformats.org/drawingml/2006/table">
            <a:tbl>
              <a:tblPr firstRow="1" bandRow="1">
                <a:tableStyleId>{5C22544A-7EE6-4342-B048-85BDC9FD1C3A}</a:tableStyleId>
              </a:tblPr>
              <a:tblGrid>
                <a:gridCol w="2914236">
                  <a:extLst>
                    <a:ext uri="{9D8B030D-6E8A-4147-A177-3AD203B41FA5}">
                      <a16:colId xmlns:a16="http://schemas.microsoft.com/office/drawing/2014/main" val="20000"/>
                    </a:ext>
                  </a:extLst>
                </a:gridCol>
                <a:gridCol w="1628775">
                  <a:extLst>
                    <a:ext uri="{9D8B030D-6E8A-4147-A177-3AD203B41FA5}">
                      <a16:colId xmlns:a16="http://schemas.microsoft.com/office/drawing/2014/main" val="20001"/>
                    </a:ext>
                  </a:extLst>
                </a:gridCol>
                <a:gridCol w="1812851">
                  <a:extLst>
                    <a:ext uri="{9D8B030D-6E8A-4147-A177-3AD203B41FA5}">
                      <a16:colId xmlns:a16="http://schemas.microsoft.com/office/drawing/2014/main" val="20002"/>
                    </a:ext>
                  </a:extLst>
                </a:gridCol>
              </a:tblGrid>
              <a:tr h="655526">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Ação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Orçamento</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 à 2023 </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PPA</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 + Extra 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464942">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b="1" i="0" cap="none" dirty="0" smtClean="0">
                          <a:solidFill>
                            <a:schemeClr val="tx1"/>
                          </a:solidFill>
                          <a:cs typeface="Arial" panose="020B0604020202020204" pitchFamily="34" charset="0"/>
                        </a:rPr>
                        <a:t>Internacionalização do Estado de Goiás</a:t>
                      </a:r>
                      <a:endParaRPr lang="pt-BR" sz="9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2.040.000,00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9.190.000,00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27475">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Total</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2.040.000,00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9.190.000,00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6893031"/>
                  </a:ext>
                </a:extLst>
              </a:tr>
            </a:tbl>
          </a:graphicData>
        </a:graphic>
      </p:graphicFrame>
      <p:sp>
        <p:nvSpPr>
          <p:cNvPr id="46" name="Divisa 45"/>
          <p:cNvSpPr/>
          <p:nvPr/>
        </p:nvSpPr>
        <p:spPr>
          <a:xfrm>
            <a:off x="5912455" y="318355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25"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smtClean="0">
                <a:solidFill>
                  <a:schemeClr val="bg1">
                    <a:lumMod val="95000"/>
                  </a:schemeClr>
                </a:solidFill>
                <a:cs typeface="Arial" panose="020B0604020202020204" pitchFamily="34" charset="0"/>
              </a:rPr>
              <a:t>Goiás Internacional</a:t>
            </a:r>
            <a:endParaRPr lang="pt-BR" sz="1800" b="1" cap="small" dirty="0">
              <a:solidFill>
                <a:schemeClr val="bg1">
                  <a:lumMod val="95000"/>
                </a:schemeClr>
              </a:solidFill>
              <a:cs typeface="Arial" panose="020B0604020202020204" pitchFamily="34" charset="0"/>
            </a:endParaRPr>
          </a:p>
        </p:txBody>
      </p:sp>
      <p:cxnSp>
        <p:nvCxnSpPr>
          <p:cNvPr id="26" name="Conector reto 25"/>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27" name="Retângulo 26"/>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2" name="Retângulo 1"/>
          <p:cNvSpPr/>
          <p:nvPr/>
        </p:nvSpPr>
        <p:spPr>
          <a:xfrm>
            <a:off x="122026" y="1169911"/>
            <a:ext cx="5104210" cy="938719"/>
          </a:xfrm>
          <a:prstGeom prst="rect">
            <a:avLst/>
          </a:prstGeom>
        </p:spPr>
        <p:txBody>
          <a:bodyPr wrap="square">
            <a:spAutoFit/>
          </a:bodyPr>
          <a:lstStyle/>
          <a:p>
            <a:pPr algn="just"/>
            <a:r>
              <a:rPr lang="pt-BR" sz="1100" dirty="0"/>
              <a:t>Inteligência comercial aplicada ao </a:t>
            </a:r>
            <a:r>
              <a:rPr lang="pt-BR" sz="1100" dirty="0" smtClean="0"/>
              <a:t>COMEX </a:t>
            </a:r>
            <a:r>
              <a:rPr lang="pt-BR" sz="1100" dirty="0"/>
              <a:t>e investimento de base tecnológica; </a:t>
            </a:r>
            <a:r>
              <a:rPr lang="pt-BR" sz="1100" dirty="0" smtClean="0"/>
              <a:t>Ambiente </a:t>
            </a:r>
            <a:r>
              <a:rPr lang="pt-BR" sz="1100" dirty="0"/>
              <a:t>de negócios atrativos para investimentos de base tecnológica; A</a:t>
            </a:r>
            <a:r>
              <a:rPr lang="pt-BR" sz="1100" dirty="0" smtClean="0"/>
              <a:t>bertura </a:t>
            </a:r>
            <a:r>
              <a:rPr lang="pt-BR" sz="1100" dirty="0"/>
              <a:t>de novos mercados para produtos goianos de valor agregado; </a:t>
            </a:r>
            <a:r>
              <a:rPr lang="pt-BR" sz="1100" dirty="0" smtClean="0"/>
              <a:t>Desenvolvimento regional</a:t>
            </a:r>
            <a:r>
              <a:rPr lang="pt-BR" sz="1100" dirty="0"/>
              <a:t>;</a:t>
            </a:r>
            <a:r>
              <a:rPr lang="pt-BR" sz="1100" dirty="0" smtClean="0"/>
              <a:t> Acordo </a:t>
            </a:r>
            <a:r>
              <a:rPr lang="pt-BR" sz="1100" dirty="0"/>
              <a:t>de cooperação </a:t>
            </a:r>
            <a:r>
              <a:rPr lang="pt-BR" sz="1100" dirty="0" smtClean="0"/>
              <a:t>técnica; Empresas </a:t>
            </a:r>
            <a:r>
              <a:rPr lang="pt-BR" sz="1100" dirty="0"/>
              <a:t>atendidas para processo de internacionalização. realização e participação em feiras e eventos </a:t>
            </a:r>
            <a:r>
              <a:rPr lang="pt-BR" sz="1100" dirty="0" smtClean="0"/>
              <a:t>internacionais.</a:t>
            </a:r>
            <a:endParaRPr lang="pt-BR" sz="1100" dirty="0"/>
          </a:p>
        </p:txBody>
      </p:sp>
      <p:sp>
        <p:nvSpPr>
          <p:cNvPr id="3" name="Retângulo 2"/>
          <p:cNvSpPr/>
          <p:nvPr/>
        </p:nvSpPr>
        <p:spPr>
          <a:xfrm>
            <a:off x="5743989" y="3484156"/>
            <a:ext cx="5474865" cy="369332"/>
          </a:xfrm>
          <a:prstGeom prst="rect">
            <a:avLst/>
          </a:prstGeom>
        </p:spPr>
        <p:txBody>
          <a:bodyPr wrap="square">
            <a:spAutoFit/>
          </a:bodyPr>
          <a:lstStyle/>
          <a:p>
            <a:pPr defTabSz="1007943">
              <a:defRPr/>
            </a:pPr>
            <a:r>
              <a:rPr lang="pt-BR" dirty="0">
                <a:cs typeface="Arial" panose="020B0604020202020204" pitchFamily="34" charset="0"/>
              </a:rPr>
              <a:t> </a:t>
            </a:r>
            <a:r>
              <a:rPr lang="pt-BR" sz="1100" dirty="0">
                <a:cs typeface="Arial" panose="020B0604020202020204" pitchFamily="34" charset="0"/>
              </a:rPr>
              <a:t>Percentual das exportações com produtos com algum valor agregado</a:t>
            </a:r>
          </a:p>
        </p:txBody>
      </p:sp>
      <p:sp>
        <p:nvSpPr>
          <p:cNvPr id="4" name="Retângulo 3"/>
          <p:cNvSpPr/>
          <p:nvPr/>
        </p:nvSpPr>
        <p:spPr>
          <a:xfrm>
            <a:off x="149749" y="5840022"/>
            <a:ext cx="5104210" cy="302840"/>
          </a:xfrm>
          <a:prstGeom prst="rect">
            <a:avLst/>
          </a:prstGeom>
        </p:spPr>
        <p:txBody>
          <a:bodyPr wrap="square">
            <a:spAutoFit/>
          </a:bodyPr>
          <a:lstStyle/>
          <a:p>
            <a:pPr defTabSz="781222">
              <a:lnSpc>
                <a:spcPct val="114000"/>
              </a:lnSpc>
            </a:pPr>
            <a:r>
              <a:rPr lang="pt-BR" sz="1200" dirty="0">
                <a:solidFill>
                  <a:prstClr val="black"/>
                </a:solidFill>
                <a:cs typeface="Arial" panose="020B0604020202020204" pitchFamily="34" charset="0"/>
              </a:rPr>
              <a:t>Edival Lourenco </a:t>
            </a:r>
            <a:r>
              <a:rPr lang="pt-BR" sz="1200" dirty="0" smtClean="0">
                <a:solidFill>
                  <a:prstClr val="black"/>
                </a:solidFill>
                <a:cs typeface="Arial" panose="020B0604020202020204" pitchFamily="34" charset="0"/>
              </a:rPr>
              <a:t>de </a:t>
            </a:r>
            <a:r>
              <a:rPr lang="pt-BR" sz="1200" dirty="0">
                <a:solidFill>
                  <a:prstClr val="black"/>
                </a:solidFill>
                <a:cs typeface="Arial" panose="020B0604020202020204" pitchFamily="34" charset="0"/>
              </a:rPr>
              <a:t>Oliveira Junior</a:t>
            </a:r>
            <a:endParaRPr lang="pt-BR" sz="1200" dirty="0">
              <a:solidFill>
                <a:prstClr val="black"/>
              </a:solidFill>
            </a:endParaRPr>
          </a:p>
        </p:txBody>
      </p:sp>
    </p:spTree>
    <p:extLst>
      <p:ext uri="{BB962C8B-B14F-4D97-AF65-F5344CB8AC3E}">
        <p14:creationId xmlns:p14="http://schemas.microsoft.com/office/powerpoint/2010/main" val="3467568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31" name="Retângulo 30"/>
          <p:cNvSpPr/>
          <p:nvPr/>
        </p:nvSpPr>
        <p:spPr>
          <a:xfrm>
            <a:off x="8376031" y="5128860"/>
            <a:ext cx="2256910" cy="546851"/>
          </a:xfrm>
          <a:prstGeom prst="rect">
            <a:avLst/>
          </a:pr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2"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smtClean="0">
                <a:solidFill>
                  <a:schemeClr val="bg1">
                    <a:lumMod val="95000"/>
                  </a:schemeClr>
                </a:solidFill>
                <a:cs typeface="Arial" panose="020B0604020202020204" pitchFamily="34" charset="0"/>
              </a:rPr>
              <a:t>Goiás Internacional</a:t>
            </a:r>
            <a:endParaRPr lang="pt-BR" sz="1800" b="1" cap="small" dirty="0">
              <a:solidFill>
                <a:schemeClr val="bg1">
                  <a:lumMod val="95000"/>
                </a:schemeClr>
              </a:solidFill>
              <a:cs typeface="Arial" panose="020B0604020202020204" pitchFamily="34" charset="0"/>
            </a:endParaRPr>
          </a:p>
        </p:txBody>
      </p:sp>
      <p:cxnSp>
        <p:nvCxnSpPr>
          <p:cNvPr id="13" name="Conector reto 12"/>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graphicFrame>
        <p:nvGraphicFramePr>
          <p:cNvPr id="3" name="Tabela 2"/>
          <p:cNvGraphicFramePr>
            <a:graphicFrameLocks noGrp="1"/>
          </p:cNvGraphicFramePr>
          <p:nvPr>
            <p:extLst>
              <p:ext uri="{D42A27DB-BD31-4B8C-83A1-F6EECF244321}">
                <p14:modId xmlns:p14="http://schemas.microsoft.com/office/powerpoint/2010/main" val="3368397918"/>
              </p:ext>
            </p:extLst>
          </p:nvPr>
        </p:nvGraphicFramePr>
        <p:xfrm>
          <a:off x="539553" y="973722"/>
          <a:ext cx="11560298" cy="4088644"/>
        </p:xfrm>
        <a:graphic>
          <a:graphicData uri="http://schemas.openxmlformats.org/drawingml/2006/table">
            <a:tbl>
              <a:tblPr>
                <a:tableStyleId>{10A1B5D5-9B99-4C35-A422-299274C87663}</a:tableStyleId>
              </a:tblPr>
              <a:tblGrid>
                <a:gridCol w="6998597">
                  <a:extLst>
                    <a:ext uri="{9D8B030D-6E8A-4147-A177-3AD203B41FA5}">
                      <a16:colId xmlns:a16="http://schemas.microsoft.com/office/drawing/2014/main" val="20000"/>
                    </a:ext>
                  </a:extLst>
                </a:gridCol>
                <a:gridCol w="1062405">
                  <a:extLst>
                    <a:ext uri="{9D8B030D-6E8A-4147-A177-3AD203B41FA5}">
                      <a16:colId xmlns:a16="http://schemas.microsoft.com/office/drawing/2014/main" val="20001"/>
                    </a:ext>
                  </a:extLst>
                </a:gridCol>
                <a:gridCol w="1075685">
                  <a:extLst>
                    <a:ext uri="{9D8B030D-6E8A-4147-A177-3AD203B41FA5}">
                      <a16:colId xmlns:a16="http://schemas.microsoft.com/office/drawing/2014/main" val="20002"/>
                    </a:ext>
                  </a:extLst>
                </a:gridCol>
                <a:gridCol w="544483">
                  <a:extLst>
                    <a:ext uri="{9D8B030D-6E8A-4147-A177-3AD203B41FA5}">
                      <a16:colId xmlns:a16="http://schemas.microsoft.com/office/drawing/2014/main" val="20003"/>
                    </a:ext>
                  </a:extLst>
                </a:gridCol>
                <a:gridCol w="504642">
                  <a:extLst>
                    <a:ext uri="{9D8B030D-6E8A-4147-A177-3AD203B41FA5}">
                      <a16:colId xmlns:a16="http://schemas.microsoft.com/office/drawing/2014/main" val="20004"/>
                    </a:ext>
                  </a:extLst>
                </a:gridCol>
                <a:gridCol w="507962">
                  <a:extLst>
                    <a:ext uri="{9D8B030D-6E8A-4147-A177-3AD203B41FA5}">
                      <a16:colId xmlns:a16="http://schemas.microsoft.com/office/drawing/2014/main" val="20005"/>
                    </a:ext>
                  </a:extLst>
                </a:gridCol>
                <a:gridCol w="468123">
                  <a:extLst>
                    <a:ext uri="{9D8B030D-6E8A-4147-A177-3AD203B41FA5}">
                      <a16:colId xmlns:a16="http://schemas.microsoft.com/office/drawing/2014/main" val="20006"/>
                    </a:ext>
                  </a:extLst>
                </a:gridCol>
                <a:gridCol w="398401">
                  <a:extLst>
                    <a:ext uri="{9D8B030D-6E8A-4147-A177-3AD203B41FA5}">
                      <a16:colId xmlns:a16="http://schemas.microsoft.com/office/drawing/2014/main" val="20007"/>
                    </a:ext>
                  </a:extLst>
                </a:gridCol>
              </a:tblGrid>
              <a:tr h="547974">
                <a:tc>
                  <a:txBody>
                    <a:bodyPr/>
                    <a:lstStyle/>
                    <a:p>
                      <a:pPr algn="l" rtl="0" fontAlgn="ctr"/>
                      <a:r>
                        <a:rPr lang="pt-BR" sz="1400" u="none" strike="noStrike" dirty="0">
                          <a:solidFill>
                            <a:schemeClr val="bg1"/>
                          </a:solidFill>
                          <a:effectLst/>
                        </a:rPr>
                        <a:t>Produtos</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tc>
                  <a:txBody>
                    <a:bodyPr/>
                    <a:lstStyle/>
                    <a:p>
                      <a:pPr algn="l" rtl="0" fontAlgn="ctr"/>
                      <a:r>
                        <a:rPr lang="pt-BR" sz="1400" u="none" strike="noStrike" dirty="0">
                          <a:solidFill>
                            <a:schemeClr val="bg1"/>
                          </a:solidFill>
                          <a:effectLst/>
                        </a:rPr>
                        <a:t>Meta Acumulativa</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tc>
                  <a:txBody>
                    <a:bodyPr/>
                    <a:lstStyle/>
                    <a:p>
                      <a:pPr algn="l" rtl="0" fontAlgn="ctr"/>
                      <a:r>
                        <a:rPr lang="pt-BR" sz="1400" u="none" strike="noStrike" dirty="0">
                          <a:solidFill>
                            <a:schemeClr val="bg1"/>
                          </a:solidFill>
                          <a:effectLst/>
                        </a:rPr>
                        <a:t>Unid. de Medida</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tc>
                  <a:txBody>
                    <a:bodyPr/>
                    <a:lstStyle/>
                    <a:p>
                      <a:pPr algn="l" rtl="0" fontAlgn="ctr"/>
                      <a:r>
                        <a:rPr lang="pt-BR" sz="1400" u="none" strike="noStrike" dirty="0">
                          <a:solidFill>
                            <a:schemeClr val="bg1"/>
                          </a:solidFill>
                          <a:effectLst/>
                        </a:rPr>
                        <a:t>Meta 2020</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tc>
                  <a:txBody>
                    <a:bodyPr/>
                    <a:lstStyle/>
                    <a:p>
                      <a:pPr algn="l" rtl="0" fontAlgn="ctr"/>
                      <a:r>
                        <a:rPr lang="pt-BR" sz="1400" u="none" strike="noStrike" dirty="0">
                          <a:solidFill>
                            <a:schemeClr val="bg1"/>
                          </a:solidFill>
                          <a:effectLst/>
                        </a:rPr>
                        <a:t>Meta 2021</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tc>
                  <a:txBody>
                    <a:bodyPr/>
                    <a:lstStyle/>
                    <a:p>
                      <a:pPr algn="l" rtl="0" fontAlgn="ctr"/>
                      <a:r>
                        <a:rPr lang="pt-BR" sz="1400" u="none" strike="noStrike" dirty="0">
                          <a:solidFill>
                            <a:schemeClr val="bg1"/>
                          </a:solidFill>
                          <a:effectLst/>
                        </a:rPr>
                        <a:t>Meta 2022</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tc>
                  <a:txBody>
                    <a:bodyPr/>
                    <a:lstStyle/>
                    <a:p>
                      <a:pPr algn="l" rtl="0" fontAlgn="ctr"/>
                      <a:r>
                        <a:rPr lang="pt-BR" sz="1400" u="none" strike="noStrike" dirty="0">
                          <a:solidFill>
                            <a:schemeClr val="bg1"/>
                          </a:solidFill>
                          <a:effectLst/>
                        </a:rPr>
                        <a:t>Meta 2023</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tc>
                  <a:txBody>
                    <a:bodyPr/>
                    <a:lstStyle/>
                    <a:p>
                      <a:pPr algn="l" rtl="0" fontAlgn="ctr"/>
                      <a:r>
                        <a:rPr lang="pt-BR" sz="1400" u="none" strike="noStrike" dirty="0">
                          <a:solidFill>
                            <a:schemeClr val="bg1"/>
                          </a:solidFill>
                          <a:effectLst/>
                        </a:rPr>
                        <a:t>Total</a:t>
                      </a:r>
                      <a:endParaRPr lang="pt-BR" sz="1400" b="1" i="0" u="none" strike="noStrike" dirty="0">
                        <a:solidFill>
                          <a:schemeClr val="bg1"/>
                        </a:solidFill>
                        <a:effectLst/>
                        <a:latin typeface="Calibri" panose="020F0502020204030204" pitchFamily="34" charset="0"/>
                      </a:endParaRPr>
                    </a:p>
                  </a:txBody>
                  <a:tcPr marL="9065" marR="9065" marT="9065" marB="0" anchor="ctr">
                    <a:solidFill>
                      <a:schemeClr val="accent6">
                        <a:lumMod val="75000"/>
                      </a:schemeClr>
                    </a:solidFill>
                  </a:tcPr>
                </a:tc>
                <a:extLst>
                  <a:ext uri="{0D108BD9-81ED-4DB2-BD59-A6C34878D82A}">
                    <a16:rowId xmlns:a16="http://schemas.microsoft.com/office/drawing/2014/main" val="10000"/>
                  </a:ext>
                </a:extLst>
              </a:tr>
              <a:tr h="199263">
                <a:tc>
                  <a:txBody>
                    <a:bodyPr/>
                    <a:lstStyle/>
                    <a:p>
                      <a:pPr algn="l" rtl="0" fontAlgn="ctr"/>
                      <a:r>
                        <a:rPr lang="pt-BR" sz="1400" u="none" strike="noStrike">
                          <a:effectLst/>
                        </a:rPr>
                        <a:t>EMPREGO GERADO POR MEIO DE INVESTIMENTOS ESTRANGEIROS</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dirty="0">
                          <a:effectLst/>
                        </a:rPr>
                        <a:t>SIM</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500</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500</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700</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1000</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2700</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1"/>
                  </a:ext>
                </a:extLst>
              </a:tr>
              <a:tr h="199263">
                <a:tc>
                  <a:txBody>
                    <a:bodyPr/>
                    <a:lstStyle/>
                    <a:p>
                      <a:pPr algn="l" rtl="0" fontAlgn="ctr"/>
                      <a:r>
                        <a:rPr lang="pt-BR" sz="1400" u="none" strike="noStrike">
                          <a:effectLst/>
                        </a:rPr>
                        <a:t>DIAGNÓSTICO EMPRESARIAL REALIZADO (PEIEX).</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75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75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80</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80</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310</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2"/>
                  </a:ext>
                </a:extLst>
              </a:tr>
              <a:tr h="199263">
                <a:tc>
                  <a:txBody>
                    <a:bodyPr/>
                    <a:lstStyle/>
                    <a:p>
                      <a:pPr algn="l" rtl="0" fontAlgn="ctr"/>
                      <a:r>
                        <a:rPr lang="pt-BR" sz="1400" u="none" strike="noStrike">
                          <a:effectLst/>
                        </a:rPr>
                        <a:t>PLANO DE INTERNACIONALIZAÇÃO ELABORADO (PEIEX)</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75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75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80</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80</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310</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3"/>
                  </a:ext>
                </a:extLst>
              </a:tr>
              <a:tr h="199263">
                <a:tc>
                  <a:txBody>
                    <a:bodyPr/>
                    <a:lstStyle/>
                    <a:p>
                      <a:pPr algn="l" rtl="0" fontAlgn="ctr"/>
                      <a:r>
                        <a:rPr lang="pt-BR" sz="1400" u="none" strike="noStrike">
                          <a:effectLst/>
                        </a:rPr>
                        <a:t>ESTUDO DE ESTRATÉGIA DE INTELIGÊNCIA COMERCIAL FINALIZADO</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15</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60</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4"/>
                  </a:ext>
                </a:extLst>
              </a:tr>
              <a:tr h="199263">
                <a:tc>
                  <a:txBody>
                    <a:bodyPr/>
                    <a:lstStyle/>
                    <a:p>
                      <a:pPr algn="l" rtl="0" fontAlgn="ctr"/>
                      <a:r>
                        <a:rPr lang="pt-BR" sz="1400" u="none" strike="noStrike" dirty="0">
                          <a:effectLst/>
                        </a:rPr>
                        <a:t>EMPRESA ESTRANGEIRA ATRAÍDA</a:t>
                      </a:r>
                      <a:endParaRPr lang="pt-BR" sz="1400" b="0" i="0" u="none" strike="noStrike" dirty="0">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7</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10</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27</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5"/>
                  </a:ext>
                </a:extLst>
              </a:tr>
              <a:tr h="189300">
                <a:tc>
                  <a:txBody>
                    <a:bodyPr/>
                    <a:lstStyle/>
                    <a:p>
                      <a:pPr algn="l" rtl="0" fontAlgn="ctr"/>
                      <a:r>
                        <a:rPr lang="pt-BR" sz="1400" u="none" strike="noStrike">
                          <a:effectLst/>
                        </a:rPr>
                        <a:t>ESTUDO DAS CADEIAS PRODUTIVAS COM FOCO EM DESENVOLVIMENTO TECNOLÓGICO E INOVAÇÃO ELABORADO</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6</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6"/>
                  </a:ext>
                </a:extLst>
              </a:tr>
              <a:tr h="199263">
                <a:tc>
                  <a:txBody>
                    <a:bodyPr/>
                    <a:lstStyle/>
                    <a:p>
                      <a:pPr algn="l" rtl="0" fontAlgn="ctr"/>
                      <a:r>
                        <a:rPr lang="pt-BR" sz="1400" u="none" strike="noStrike">
                          <a:effectLst/>
                        </a:rPr>
                        <a:t>ESTUDO DE ESTRAGÉGIA PROATIVA DE EXPORTAÇÕES ELABORADO</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2</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8</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7"/>
                  </a:ext>
                </a:extLst>
              </a:tr>
              <a:tr h="199263">
                <a:tc>
                  <a:txBody>
                    <a:bodyPr/>
                    <a:lstStyle/>
                    <a:p>
                      <a:pPr algn="l" rtl="0" fontAlgn="ctr"/>
                      <a:r>
                        <a:rPr lang="pt-BR" sz="1400" u="none" strike="noStrike">
                          <a:effectLst/>
                        </a:rPr>
                        <a:t>FEIRA E EVENTO DE TECNOLOGIA E INOVAÇÃO EM NÍVEL NACIONAL E INTERNACIONAL REALIZADO</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12</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8"/>
                  </a:ext>
                </a:extLst>
              </a:tr>
              <a:tr h="199263">
                <a:tc>
                  <a:txBody>
                    <a:bodyPr/>
                    <a:lstStyle/>
                    <a:p>
                      <a:pPr algn="l" rtl="0" fontAlgn="ctr"/>
                      <a:r>
                        <a:rPr lang="pt-BR" sz="1400" u="none" strike="noStrike" dirty="0">
                          <a:effectLst/>
                        </a:rPr>
                        <a:t>FEIRA E EVENTO DE TECNOLOGIA E INOVAÇÃO EM NÍVEL NACIONAL E INTERNACIONAL APOIADO</a:t>
                      </a:r>
                      <a:endParaRPr lang="pt-BR" sz="1400" b="0" i="0" u="none" strike="noStrike" dirty="0">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12</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09"/>
                  </a:ext>
                </a:extLst>
              </a:tr>
              <a:tr h="199263">
                <a:tc>
                  <a:txBody>
                    <a:bodyPr/>
                    <a:lstStyle/>
                    <a:p>
                      <a:pPr algn="l" rtl="0" fontAlgn="ctr"/>
                      <a:r>
                        <a:rPr lang="pt-BR" sz="1400" u="none" strike="noStrike">
                          <a:effectLst/>
                        </a:rPr>
                        <a:t>MISSÃO INTERNACIONAL COM FOCO EM TECNOLOGIA E INOVAÇÃO REALIZADA</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12</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10"/>
                  </a:ext>
                </a:extLst>
              </a:tr>
              <a:tr h="199263">
                <a:tc>
                  <a:txBody>
                    <a:bodyPr/>
                    <a:lstStyle/>
                    <a:p>
                      <a:pPr algn="l" rtl="0" fontAlgn="ctr"/>
                      <a:r>
                        <a:rPr lang="pt-BR" sz="1400" u="none" strike="noStrike">
                          <a:effectLst/>
                        </a:rPr>
                        <a:t>MISSÃO INTERNACIONAL COM FOCO EM TECNOLOGIA E INOVAÇÃO RECEBIDA</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6</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6</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6</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6</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24</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11"/>
                  </a:ext>
                </a:extLst>
              </a:tr>
              <a:tr h="199263">
                <a:tc>
                  <a:txBody>
                    <a:bodyPr/>
                    <a:lstStyle/>
                    <a:p>
                      <a:pPr algn="l" rtl="0" fontAlgn="ctr"/>
                      <a:r>
                        <a:rPr lang="pt-BR" sz="1400" u="none" strike="noStrike">
                          <a:effectLst/>
                        </a:rPr>
                        <a:t>NOVO MERCADO IDENTIFICADO</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2</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8</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12"/>
                  </a:ext>
                </a:extLst>
              </a:tr>
              <a:tr h="199263">
                <a:tc>
                  <a:txBody>
                    <a:bodyPr/>
                    <a:lstStyle/>
                    <a:p>
                      <a:pPr algn="l" rtl="0" fontAlgn="ctr"/>
                      <a:r>
                        <a:rPr lang="pt-BR" sz="1400" u="none" strike="noStrike">
                          <a:effectLst/>
                        </a:rPr>
                        <a:t>OFICINA DE CAPACITAÇÃO DE EMPRESÁRIOS REALIZADA (PEIEX)</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40</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13"/>
                  </a:ext>
                </a:extLst>
              </a:tr>
              <a:tr h="199263">
                <a:tc>
                  <a:txBody>
                    <a:bodyPr/>
                    <a:lstStyle/>
                    <a:p>
                      <a:pPr algn="l" rtl="0" fontAlgn="ctr"/>
                      <a:r>
                        <a:rPr lang="pt-BR" sz="1400" u="none" strike="noStrike">
                          <a:effectLst/>
                        </a:rPr>
                        <a:t>POTENCIAL INVESTIDOR IDENTIFICADO</a:t>
                      </a:r>
                      <a:endParaRPr lang="pt-BR" sz="1400" b="0" i="0" u="none" strike="noStrike">
                        <a:solidFill>
                          <a:srgbClr val="000000"/>
                        </a:solidFill>
                        <a:effectLst/>
                        <a:latin typeface="Calibri" panose="020F0502020204030204" pitchFamily="34" charset="0"/>
                      </a:endParaRPr>
                    </a:p>
                  </a:txBody>
                  <a:tcPr marL="9065" marR="9065" marT="906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a:effectLst/>
                        </a:rPr>
                        <a:t>2</a:t>
                      </a:r>
                      <a:endParaRPr lang="pt-BR" sz="1400" b="0" i="0" u="none" strike="noStrike">
                        <a:solidFill>
                          <a:srgbClr val="000000"/>
                        </a:solidFill>
                        <a:effectLst/>
                        <a:latin typeface="Calibri" panose="020F0502020204030204" pitchFamily="34" charset="0"/>
                      </a:endParaRPr>
                    </a:p>
                  </a:txBody>
                  <a:tcPr marL="9065" marR="9065" marT="9065" marB="0"/>
                </a:tc>
                <a:tc>
                  <a:txBody>
                    <a:bodyPr/>
                    <a:lstStyle/>
                    <a:p>
                      <a:pPr algn="ctr" rtl="0" fontAlgn="ctr"/>
                      <a:r>
                        <a:rPr lang="pt-BR" sz="1400" u="none" strike="noStrike" dirty="0">
                          <a:effectLst/>
                        </a:rPr>
                        <a:t>2</a:t>
                      </a:r>
                      <a:endParaRPr lang="pt-BR" sz="1400" b="0" i="0" u="none" strike="noStrike" dirty="0">
                        <a:solidFill>
                          <a:srgbClr val="000000"/>
                        </a:solidFill>
                        <a:effectLst/>
                        <a:latin typeface="Calibri" panose="020F0502020204030204" pitchFamily="34" charset="0"/>
                      </a:endParaRPr>
                    </a:p>
                  </a:txBody>
                  <a:tcPr marL="9065" marR="9065" marT="9065" marB="0"/>
                </a:tc>
                <a:tc>
                  <a:txBody>
                    <a:bodyPr/>
                    <a:lstStyle/>
                    <a:p>
                      <a:pPr algn="ctr" fontAlgn="b"/>
                      <a:r>
                        <a:rPr lang="pt-BR" sz="1400" u="none" strike="noStrike" dirty="0">
                          <a:effectLst/>
                        </a:rPr>
                        <a:t>8</a:t>
                      </a:r>
                      <a:endParaRPr lang="pt-BR" sz="1400" b="0" i="0" u="none" strike="noStrike" dirty="0">
                        <a:solidFill>
                          <a:srgbClr val="000000"/>
                        </a:solidFill>
                        <a:effectLst/>
                        <a:latin typeface="Calibri" panose="020F0502020204030204" pitchFamily="34" charset="0"/>
                      </a:endParaRPr>
                    </a:p>
                  </a:txBody>
                  <a:tcPr marL="9065" marR="9065" marT="9065"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226948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alpha val="77000"/>
          </a:schemeClr>
        </a:solid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660945" y="676417"/>
            <a:ext cx="10870110" cy="5505165"/>
          </a:xfrm>
          <a:prstGeom prst="rect">
            <a:avLst/>
          </a:prstGeom>
        </p:spPr>
      </p:pic>
      <p:sp>
        <p:nvSpPr>
          <p:cNvPr id="7" name="CaixaDeTexto 6"/>
          <p:cNvSpPr txBox="1"/>
          <p:nvPr/>
        </p:nvSpPr>
        <p:spPr>
          <a:xfrm>
            <a:off x="943342" y="1516737"/>
            <a:ext cx="4302913" cy="4370427"/>
          </a:xfrm>
          <a:prstGeom prst="rect">
            <a:avLst/>
          </a:prstGeom>
          <a:noFill/>
        </p:spPr>
        <p:txBody>
          <a:bodyPr wrap="square" rtlCol="0">
            <a:spAutoFit/>
          </a:bodyPr>
          <a:lstStyle/>
          <a:p>
            <a:pPr algn="ctr"/>
            <a:endParaRPr lang="pt-BR" dirty="0" smtClean="0"/>
          </a:p>
          <a:p>
            <a:r>
              <a:rPr lang="pt-BR" sz="1000" b="1" dirty="0" smtClean="0"/>
              <a:t>RONALDO RAMOS CAIADO</a:t>
            </a:r>
          </a:p>
          <a:p>
            <a:r>
              <a:rPr lang="pt-BR" sz="1000" dirty="0" smtClean="0"/>
              <a:t>GOVERNADOR DO ESTADO DE GOIÁS</a:t>
            </a:r>
          </a:p>
          <a:p>
            <a:endParaRPr lang="pt-BR" sz="1000" dirty="0" smtClean="0"/>
          </a:p>
          <a:p>
            <a:r>
              <a:rPr lang="pt-BR" sz="1000" b="1" dirty="0" smtClean="0"/>
              <a:t>ADRIANO DA ROCHA LIMA</a:t>
            </a:r>
          </a:p>
          <a:p>
            <a:r>
              <a:rPr lang="pt-BR" sz="1000" dirty="0" smtClean="0"/>
              <a:t>SECRETÁRIO DE DESENVOLVIMENTO E INOVAÇÃO</a:t>
            </a:r>
          </a:p>
          <a:p>
            <a:endParaRPr lang="pt-BR" sz="1000" dirty="0" smtClean="0"/>
          </a:p>
          <a:p>
            <a:r>
              <a:rPr lang="pt-BR" sz="1000" b="1" dirty="0" smtClean="0"/>
              <a:t>MARCIO CESAR PEREIRA</a:t>
            </a:r>
          </a:p>
          <a:p>
            <a:r>
              <a:rPr lang="pt-BR" sz="1000" dirty="0" smtClean="0"/>
              <a:t>SUBSECRETARIO DE CIÊNCIA TECNOLOGIA E INOVAÇÃO</a:t>
            </a:r>
          </a:p>
          <a:p>
            <a:endParaRPr lang="pt-BR" sz="1000" b="1" dirty="0" smtClean="0"/>
          </a:p>
          <a:p>
            <a:r>
              <a:rPr lang="pt-BR" sz="1000" b="1" dirty="0" smtClean="0"/>
              <a:t>MARCO TULIO WERNECK MARTINS</a:t>
            </a:r>
          </a:p>
          <a:p>
            <a:r>
              <a:rPr lang="pt-BR" sz="1000" dirty="0" smtClean="0"/>
              <a:t>SUBSECRETARIO DE TECNOLOGIA DA INFORMAÇÃO</a:t>
            </a:r>
          </a:p>
          <a:p>
            <a:endParaRPr lang="pt-BR" sz="1000" b="1" dirty="0" smtClean="0"/>
          </a:p>
          <a:p>
            <a:r>
              <a:rPr lang="pt-BR" sz="1000" b="1" dirty="0" smtClean="0"/>
              <a:t>EVERTON CHAVES CORREIA</a:t>
            </a:r>
          </a:p>
          <a:p>
            <a:r>
              <a:rPr lang="pt-BR" sz="1000" dirty="0" smtClean="0"/>
              <a:t>SUBSECRETARIA DE ASSUNTOS METROPOLITANOS, CIDADES, INFRAESTRUTURA E COMÉRCIO EXTERIOR</a:t>
            </a:r>
          </a:p>
          <a:p>
            <a:endParaRPr lang="pt-BR" sz="1000" b="1" dirty="0" smtClean="0"/>
          </a:p>
          <a:p>
            <a:r>
              <a:rPr lang="pt-BR" sz="1000" b="1" dirty="0"/>
              <a:t>MARIA LUCIA CORREIA SOARES</a:t>
            </a:r>
          </a:p>
          <a:p>
            <a:r>
              <a:rPr lang="pt-BR" sz="1000" dirty="0"/>
              <a:t>CHEFE DE </a:t>
            </a:r>
            <a:r>
              <a:rPr lang="pt-BR" sz="1000" dirty="0" smtClean="0"/>
              <a:t>GABINETE</a:t>
            </a:r>
          </a:p>
          <a:p>
            <a:endParaRPr lang="pt-BR" sz="1000" dirty="0"/>
          </a:p>
          <a:p>
            <a:r>
              <a:rPr lang="pt-BR" sz="1000" b="1" dirty="0"/>
              <a:t>RAFAEL GONCALVES SANTANA </a:t>
            </a:r>
            <a:r>
              <a:rPr lang="pt-BR" sz="1000" b="1" dirty="0" smtClean="0"/>
              <a:t>BORGES</a:t>
            </a:r>
          </a:p>
          <a:p>
            <a:r>
              <a:rPr lang="pt-BR" sz="1000" dirty="0" smtClean="0"/>
              <a:t>PROCURADOR SETORIAL</a:t>
            </a:r>
            <a:endParaRPr lang="pt-BR" sz="1000" dirty="0"/>
          </a:p>
          <a:p>
            <a:endParaRPr lang="pt-BR" sz="1000" b="1" dirty="0" smtClean="0"/>
          </a:p>
          <a:p>
            <a:endParaRPr lang="pt-BR" sz="1000" dirty="0" smtClean="0"/>
          </a:p>
          <a:p>
            <a:endParaRPr lang="pt-BR" sz="1000" dirty="0" smtClean="0"/>
          </a:p>
          <a:p>
            <a:endParaRPr lang="pt-BR" sz="1000" dirty="0" smtClean="0"/>
          </a:p>
          <a:p>
            <a:pPr algn="ctr"/>
            <a:endParaRPr lang="pt-BR" sz="1000" dirty="0" smtClean="0"/>
          </a:p>
        </p:txBody>
      </p:sp>
      <p:sp>
        <p:nvSpPr>
          <p:cNvPr id="8" name="Retângulo 7"/>
          <p:cNvSpPr/>
          <p:nvPr/>
        </p:nvSpPr>
        <p:spPr>
          <a:xfrm>
            <a:off x="4615473" y="1107392"/>
            <a:ext cx="3039037" cy="584775"/>
          </a:xfrm>
          <a:prstGeom prst="rect">
            <a:avLst/>
          </a:prstGeom>
        </p:spPr>
        <p:txBody>
          <a:bodyPr wrap="none">
            <a:spAutoFit/>
          </a:bodyPr>
          <a:lstStyle/>
          <a:p>
            <a:pPr algn="ctr"/>
            <a:r>
              <a:rPr lang="pt-BR" dirty="0" smtClean="0">
                <a:solidFill>
                  <a:schemeClr val="tx1">
                    <a:lumMod val="85000"/>
                    <a:lumOff val="15000"/>
                  </a:schemeClr>
                </a:solidFill>
              </a:rPr>
              <a:t>Planejamento Estratégico SEDI</a:t>
            </a:r>
          </a:p>
          <a:p>
            <a:pPr algn="ctr"/>
            <a:r>
              <a:rPr lang="pt-BR" sz="1400" i="1" dirty="0" smtClean="0">
                <a:solidFill>
                  <a:schemeClr val="tx1">
                    <a:lumMod val="85000"/>
                    <a:lumOff val="15000"/>
                  </a:schemeClr>
                </a:solidFill>
              </a:rPr>
              <a:t>Ficha </a:t>
            </a:r>
            <a:r>
              <a:rPr lang="pt-BR" sz="1400" i="1" dirty="0">
                <a:solidFill>
                  <a:schemeClr val="tx1">
                    <a:lumMod val="85000"/>
                    <a:lumOff val="15000"/>
                  </a:schemeClr>
                </a:solidFill>
              </a:rPr>
              <a:t>Técnica</a:t>
            </a:r>
          </a:p>
        </p:txBody>
      </p:sp>
      <p:sp>
        <p:nvSpPr>
          <p:cNvPr id="9" name="CaixaDeTexto 8"/>
          <p:cNvSpPr txBox="1"/>
          <p:nvPr/>
        </p:nvSpPr>
        <p:spPr>
          <a:xfrm>
            <a:off x="6338815" y="1853961"/>
            <a:ext cx="5122805" cy="4401205"/>
          </a:xfrm>
          <a:prstGeom prst="rect">
            <a:avLst/>
          </a:prstGeom>
          <a:noFill/>
        </p:spPr>
        <p:txBody>
          <a:bodyPr wrap="square" rtlCol="0">
            <a:spAutoFit/>
          </a:bodyPr>
          <a:lstStyle/>
          <a:p>
            <a:pPr algn="r"/>
            <a:endParaRPr lang="pt-BR" sz="1000" dirty="0" smtClean="0"/>
          </a:p>
          <a:p>
            <a:pPr algn="r"/>
            <a:r>
              <a:rPr lang="pt-BR" sz="1000" b="1" dirty="0"/>
              <a:t>JOSE TEODORO </a:t>
            </a:r>
            <a:r>
              <a:rPr lang="pt-BR" sz="1000" b="1" dirty="0" smtClean="0"/>
              <a:t>COELHO</a:t>
            </a:r>
          </a:p>
          <a:p>
            <a:pPr algn="r"/>
            <a:r>
              <a:rPr lang="pt-BR" sz="1000" dirty="0" smtClean="0"/>
              <a:t>SUPERINTENDENTE </a:t>
            </a:r>
            <a:r>
              <a:rPr lang="pt-BR" sz="1000" dirty="0"/>
              <a:t>DE CAPACITAÇÃO E FORMAÇÃO </a:t>
            </a:r>
            <a:r>
              <a:rPr lang="pt-BR" sz="1000" dirty="0" smtClean="0"/>
              <a:t>TECNOLÓGICA</a:t>
            </a:r>
          </a:p>
          <a:p>
            <a:pPr algn="r"/>
            <a:endParaRPr lang="pt-BR" sz="1000" dirty="0"/>
          </a:p>
          <a:p>
            <a:pPr algn="r"/>
            <a:r>
              <a:rPr lang="pt-BR" sz="1000" b="1" dirty="0"/>
              <a:t>CHRISTIANE TAVEIRA LOPES DE CARVALHO</a:t>
            </a:r>
          </a:p>
          <a:p>
            <a:pPr algn="r"/>
            <a:r>
              <a:rPr lang="pt-BR" sz="1000" dirty="0"/>
              <a:t>SUPERINTENDENTE</a:t>
            </a:r>
            <a:r>
              <a:rPr lang="pt-BR" sz="1000" dirty="0" smtClean="0"/>
              <a:t> </a:t>
            </a:r>
            <a:r>
              <a:rPr lang="pt-BR" sz="1000" dirty="0"/>
              <a:t>DE INOVAÇÃO </a:t>
            </a:r>
            <a:r>
              <a:rPr lang="pt-BR" sz="1000" dirty="0" smtClean="0"/>
              <a:t>TECNOLÓGICA</a:t>
            </a:r>
          </a:p>
          <a:p>
            <a:pPr algn="r"/>
            <a:endParaRPr lang="pt-BR" sz="1000" dirty="0"/>
          </a:p>
          <a:p>
            <a:pPr algn="r"/>
            <a:r>
              <a:rPr lang="pt-BR" sz="1000" b="1" dirty="0"/>
              <a:t>ANDRE LUIZ GONCALVES </a:t>
            </a:r>
            <a:r>
              <a:rPr lang="pt-BR" sz="1000" b="1" dirty="0" smtClean="0"/>
              <a:t>CAMPOS</a:t>
            </a:r>
          </a:p>
          <a:p>
            <a:pPr algn="r"/>
            <a:r>
              <a:rPr lang="pt-BR" sz="1000" dirty="0"/>
              <a:t>SUPERINTENDENTE</a:t>
            </a:r>
            <a:r>
              <a:rPr lang="pt-BR" sz="1000" dirty="0" smtClean="0"/>
              <a:t> </a:t>
            </a:r>
            <a:r>
              <a:rPr lang="pt-BR" sz="1000" dirty="0"/>
              <a:t>DE OPERAÇÕES E SERVIÇOS DE TECNOLOGIA DA </a:t>
            </a:r>
            <a:r>
              <a:rPr lang="pt-BR" sz="1000" dirty="0" smtClean="0"/>
              <a:t>INFORMAÇÃO</a:t>
            </a:r>
          </a:p>
          <a:p>
            <a:pPr algn="r"/>
            <a:endParaRPr lang="pt-BR" sz="1000" dirty="0" smtClean="0"/>
          </a:p>
          <a:p>
            <a:pPr algn="r"/>
            <a:r>
              <a:rPr lang="pt-BR" sz="1000" b="1" dirty="0"/>
              <a:t>LUISELENA LUNA ESMERALDO</a:t>
            </a:r>
          </a:p>
          <a:p>
            <a:pPr algn="r"/>
            <a:r>
              <a:rPr lang="pt-BR" sz="1000" dirty="0"/>
              <a:t>SUPERINTENDENTE</a:t>
            </a:r>
            <a:r>
              <a:rPr lang="pt-BR" sz="1000" dirty="0" smtClean="0"/>
              <a:t> </a:t>
            </a:r>
            <a:r>
              <a:rPr lang="pt-BR" sz="1000" dirty="0"/>
              <a:t>DE SISTEMAS E INOVAÇÃO</a:t>
            </a:r>
          </a:p>
          <a:p>
            <a:pPr algn="r"/>
            <a:endParaRPr lang="pt-BR" sz="1000" dirty="0"/>
          </a:p>
          <a:p>
            <a:pPr algn="r"/>
            <a:r>
              <a:rPr lang="pt-BR" sz="1000" b="1" dirty="0"/>
              <a:t>EDIVAL LOURENCO DE OLIVEIRA JUNIOR</a:t>
            </a:r>
            <a:endParaRPr lang="pt-BR" sz="1000" b="1" dirty="0" smtClean="0"/>
          </a:p>
          <a:p>
            <a:pPr algn="r"/>
            <a:r>
              <a:rPr lang="pt-BR" sz="1000" dirty="0"/>
              <a:t>SUPERINTENDENTE</a:t>
            </a:r>
            <a:r>
              <a:rPr lang="pt-BR" sz="1000" dirty="0" smtClean="0"/>
              <a:t> </a:t>
            </a:r>
            <a:r>
              <a:rPr lang="pt-BR" sz="1000" dirty="0"/>
              <a:t>DE NEGÓCIOS </a:t>
            </a:r>
            <a:r>
              <a:rPr lang="pt-BR" sz="1000" dirty="0" smtClean="0"/>
              <a:t>INTERNACIONAIS</a:t>
            </a:r>
          </a:p>
          <a:p>
            <a:pPr algn="r"/>
            <a:endParaRPr lang="pt-BR" sz="1000" dirty="0" smtClean="0"/>
          </a:p>
          <a:p>
            <a:pPr algn="r"/>
            <a:r>
              <a:rPr lang="pt-BR" sz="1000" b="1" dirty="0"/>
              <a:t>PAULO HENRIQUE </a:t>
            </a:r>
            <a:r>
              <a:rPr lang="pt-BR" sz="1000" b="1" dirty="0" smtClean="0"/>
              <a:t>MAGALHAES</a:t>
            </a:r>
          </a:p>
          <a:p>
            <a:pPr algn="r"/>
            <a:r>
              <a:rPr lang="pt-BR" sz="1000" dirty="0"/>
              <a:t>SUPERINTENDENTE</a:t>
            </a:r>
            <a:r>
              <a:rPr lang="pt-BR" sz="1000" dirty="0" smtClean="0"/>
              <a:t>  </a:t>
            </a:r>
            <a:r>
              <a:rPr lang="pt-BR" sz="1000" dirty="0"/>
              <a:t>DE POLÍTICAS PARA CIDADES E </a:t>
            </a:r>
            <a:r>
              <a:rPr lang="pt-BR" sz="1000" dirty="0" smtClean="0"/>
              <a:t>INFRAESTRUTURA</a:t>
            </a:r>
          </a:p>
          <a:p>
            <a:pPr algn="r"/>
            <a:endParaRPr lang="pt-BR" sz="1000" dirty="0"/>
          </a:p>
          <a:p>
            <a:pPr algn="r"/>
            <a:r>
              <a:rPr lang="pt-BR" sz="1000" b="1" dirty="0"/>
              <a:t>JANINE ALMEIDA SILVA ZAIDEN</a:t>
            </a:r>
          </a:p>
          <a:p>
            <a:pPr algn="r"/>
            <a:r>
              <a:rPr lang="pt-BR" sz="1000" dirty="0"/>
              <a:t>SUPERINTENDENTE DE GESTÃO INTEGRADA</a:t>
            </a:r>
          </a:p>
          <a:p>
            <a:pPr algn="r"/>
            <a:endParaRPr lang="pt-BR" sz="1000" dirty="0" smtClean="0"/>
          </a:p>
          <a:p>
            <a:pPr algn="r"/>
            <a:endParaRPr lang="pt-BR" sz="1000" dirty="0" smtClean="0"/>
          </a:p>
          <a:p>
            <a:pPr algn="r"/>
            <a:endParaRPr lang="pt-BR" sz="1000" dirty="0" smtClean="0"/>
          </a:p>
          <a:p>
            <a:pPr algn="r"/>
            <a:r>
              <a:rPr lang="pt-BR" sz="1000" b="1" dirty="0" smtClean="0"/>
              <a:t>Equipe Executiva</a:t>
            </a:r>
          </a:p>
          <a:p>
            <a:pPr algn="r"/>
            <a:r>
              <a:rPr lang="pt-BR" sz="1000" dirty="0" smtClean="0"/>
              <a:t>Gerente de Gestão e Finanças| Thiago Sávio Alves da Silva </a:t>
            </a:r>
          </a:p>
          <a:p>
            <a:pPr algn="r"/>
            <a:r>
              <a:rPr lang="pt-BR" sz="1000" dirty="0" smtClean="0"/>
              <a:t>Roberta Caetano de Moura Rocha</a:t>
            </a:r>
          </a:p>
          <a:p>
            <a:pPr algn="r"/>
            <a:r>
              <a:rPr lang="pt-BR" sz="1000" dirty="0" smtClean="0"/>
              <a:t>Larissa Ribeiro de Freitas Moreira</a:t>
            </a:r>
          </a:p>
        </p:txBody>
      </p:sp>
      <p:grpSp>
        <p:nvGrpSpPr>
          <p:cNvPr id="10" name="Grupo 9"/>
          <p:cNvGrpSpPr>
            <a:grpSpLocks/>
          </p:cNvGrpSpPr>
          <p:nvPr/>
        </p:nvGrpSpPr>
        <p:grpSpPr bwMode="auto">
          <a:xfrm>
            <a:off x="1088123" y="1291779"/>
            <a:ext cx="486000" cy="108000"/>
            <a:chOff x="6804248" y="6105996"/>
            <a:chExt cx="702816" cy="144016"/>
          </a:xfrm>
        </p:grpSpPr>
        <p:sp>
          <p:nvSpPr>
            <p:cNvPr id="11" name="Elipse 10"/>
            <p:cNvSpPr/>
            <p:nvPr/>
          </p:nvSpPr>
          <p:spPr>
            <a:xfrm>
              <a:off x="6804248" y="6105996"/>
              <a:ext cx="144220" cy="144016"/>
            </a:xfrm>
            <a:prstGeom prst="ellipse">
              <a:avLst/>
            </a:prstGeom>
            <a:solidFill>
              <a:srgbClr val="22A3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pt-BR" sz="1350" dirty="0">
                <a:solidFill>
                  <a:prstClr val="white"/>
                </a:solidFill>
              </a:endParaRPr>
            </a:p>
          </p:txBody>
        </p:sp>
        <p:sp>
          <p:nvSpPr>
            <p:cNvPr id="12" name="Elipse 11"/>
            <p:cNvSpPr/>
            <p:nvPr/>
          </p:nvSpPr>
          <p:spPr>
            <a:xfrm>
              <a:off x="7084562" y="6105996"/>
              <a:ext cx="142188" cy="144016"/>
            </a:xfrm>
            <a:prstGeom prst="ellipse">
              <a:avLst/>
            </a:prstGeom>
            <a:solidFill>
              <a:srgbClr val="F3DC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pt-BR" sz="1350" dirty="0">
                <a:solidFill>
                  <a:prstClr val="white"/>
                </a:solidFill>
              </a:endParaRPr>
            </a:p>
          </p:txBody>
        </p:sp>
        <p:sp>
          <p:nvSpPr>
            <p:cNvPr id="13" name="Elipse 12"/>
            <p:cNvSpPr/>
            <p:nvPr/>
          </p:nvSpPr>
          <p:spPr>
            <a:xfrm>
              <a:off x="7362845" y="6105996"/>
              <a:ext cx="144219" cy="144016"/>
            </a:xfrm>
            <a:prstGeom prst="ellipse">
              <a:avLst/>
            </a:prstGeom>
            <a:solidFill>
              <a:srgbClr val="095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pt-BR" sz="1350" dirty="0">
                <a:solidFill>
                  <a:prstClr val="white"/>
                </a:solidFill>
              </a:endParaRPr>
            </a:p>
          </p:txBody>
        </p:sp>
      </p:grpSp>
      <p:pic>
        <p:nvPicPr>
          <p:cNvPr id="14" name="Picture 2" descr="C:\Users\iuri-cfs\Desktop\0. Logo SEDI ATUAL SEM FUNDO.png"/>
          <p:cNvPicPr>
            <a:picLocks noChangeAspect="1" noChangeArrowheads="1"/>
          </p:cNvPicPr>
          <p:nvPr/>
        </p:nvPicPr>
        <p:blipFill>
          <a:blip r:embed="rId3"/>
          <a:srcRect/>
          <a:stretch>
            <a:fillRect/>
          </a:stretch>
        </p:blipFill>
        <p:spPr bwMode="auto">
          <a:xfrm>
            <a:off x="10191916" y="980194"/>
            <a:ext cx="1269703" cy="606175"/>
          </a:xfrm>
          <a:prstGeom prst="rect">
            <a:avLst/>
          </a:prstGeom>
          <a:noFill/>
        </p:spPr>
      </p:pic>
    </p:spTree>
    <p:extLst>
      <p:ext uri="{BB962C8B-B14F-4D97-AF65-F5344CB8AC3E}">
        <p14:creationId xmlns:p14="http://schemas.microsoft.com/office/powerpoint/2010/main" val="3149675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endParaRPr lang="pt-BR" sz="1800" b="1" cap="small" dirty="0" smtClean="0"/>
          </a:p>
          <a:p>
            <a:r>
              <a:rPr lang="pt-BR" sz="1800" b="1" cap="small" dirty="0" smtClean="0"/>
              <a:t>Programa: </a:t>
            </a:r>
            <a:r>
              <a:rPr lang="pt-BR" sz="1800" b="1" cap="small" dirty="0">
                <a:solidFill>
                  <a:schemeClr val="bg1">
                    <a:lumMod val="95000"/>
                  </a:schemeClr>
                </a:solidFill>
                <a:cs typeface="Arial" panose="020B0604020202020204" pitchFamily="34" charset="0"/>
              </a:rPr>
              <a:t>Goiás Internacional</a:t>
            </a:r>
          </a:p>
          <a:p>
            <a:endParaRPr lang="pt-BR" sz="1800" b="1" cap="small" dirty="0">
              <a:solidFill>
                <a:schemeClr val="bg1">
                  <a:lumMod val="95000"/>
                </a:schemeClr>
              </a:solidFill>
              <a:cs typeface="Arial" panose="020B0604020202020204" pitchFamily="34" charset="0"/>
            </a:endParaRPr>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8" name="Retângulo de cantos arredondados 7"/>
          <p:cNvSpPr/>
          <p:nvPr/>
        </p:nvSpPr>
        <p:spPr>
          <a:xfrm>
            <a:off x="511899" y="598564"/>
            <a:ext cx="10584464" cy="340528"/>
          </a:xfrm>
          <a:prstGeom prst="roundRect">
            <a:avLst>
              <a:gd name="adj" fmla="val 50000"/>
            </a:avLst>
          </a:prstGeom>
          <a:no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tx1"/>
                </a:solidFill>
              </a:rPr>
              <a:t>        </a:t>
            </a:r>
            <a:r>
              <a:rPr lang="pt-BR" sz="1400" b="1" cap="all" dirty="0">
                <a:solidFill>
                  <a:schemeClr val="tx1"/>
                </a:solidFill>
              </a:rPr>
              <a:t>Programa | ação | produtos</a:t>
            </a:r>
          </a:p>
        </p:txBody>
      </p:sp>
      <p:sp>
        <p:nvSpPr>
          <p:cNvPr id="14" name="Divisa 13"/>
          <p:cNvSpPr/>
          <p:nvPr/>
        </p:nvSpPr>
        <p:spPr>
          <a:xfrm>
            <a:off x="671941" y="65347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57" name="Diagrama 56"/>
          <p:cNvGraphicFramePr/>
          <p:nvPr>
            <p:extLst>
              <p:ext uri="{D42A27DB-BD31-4B8C-83A1-F6EECF244321}">
                <p14:modId xmlns:p14="http://schemas.microsoft.com/office/powerpoint/2010/main" val="1432618873"/>
              </p:ext>
            </p:extLst>
          </p:nvPr>
        </p:nvGraphicFramePr>
        <p:xfrm>
          <a:off x="95946" y="1013322"/>
          <a:ext cx="11657904" cy="567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5536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49749"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3" name="Retângulo de cantos arredondados 12"/>
          <p:cNvSpPr/>
          <p:nvPr/>
        </p:nvSpPr>
        <p:spPr>
          <a:xfrm>
            <a:off x="122025" y="680443"/>
            <a:ext cx="5186917" cy="36669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rPr>
              <a:t>     Descrição</a:t>
            </a:r>
            <a:endParaRPr lang="pt-BR" sz="1400" b="1" cap="all" dirty="0">
              <a:solidFill>
                <a:schemeClr val="bg1"/>
              </a:solidFill>
            </a:endParaRPr>
          </a:p>
        </p:txBody>
      </p:sp>
      <p:sp>
        <p:nvSpPr>
          <p:cNvPr id="16" name="Retângulo de cantos arredondados 15"/>
          <p:cNvSpPr/>
          <p:nvPr/>
        </p:nvSpPr>
        <p:spPr>
          <a:xfrm>
            <a:off x="122023" y="3430751"/>
            <a:ext cx="5186917" cy="34913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cs typeface="Arial" panose="020B0604020202020204" pitchFamily="34" charset="0"/>
              </a:rPr>
              <a:t>     AÇÕES</a:t>
            </a:r>
            <a:endParaRPr lang="pt-BR" sz="1400" b="1" cap="all" dirty="0">
              <a:solidFill>
                <a:schemeClr val="bg1"/>
              </a:solidFill>
              <a:cs typeface="Arial" panose="020B0604020202020204" pitchFamily="34" charset="0"/>
            </a:endParaRPr>
          </a:p>
        </p:txBody>
      </p:sp>
      <p:sp>
        <p:nvSpPr>
          <p:cNvPr id="23" name="Retângulo de cantos arredondados 22"/>
          <p:cNvSpPr/>
          <p:nvPr/>
        </p:nvSpPr>
        <p:spPr>
          <a:xfrm>
            <a:off x="122022" y="5781312"/>
            <a:ext cx="5186919" cy="33302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cs typeface="Arial" panose="020B0604020202020204" pitchFamily="34" charset="0"/>
              </a:rPr>
              <a:t>     Responsável PELO PROGRAMA</a:t>
            </a:r>
            <a:endParaRPr lang="pt-BR" sz="1400" b="1" cap="all" dirty="0">
              <a:solidFill>
                <a:schemeClr val="bg1"/>
              </a:solidFill>
              <a:cs typeface="Arial" panose="020B0604020202020204" pitchFamily="34" charset="0"/>
            </a:endParaRPr>
          </a:p>
        </p:txBody>
      </p:sp>
      <p:sp>
        <p:nvSpPr>
          <p:cNvPr id="24" name="Retângulo de cantos arredondados 23"/>
          <p:cNvSpPr/>
          <p:nvPr/>
        </p:nvSpPr>
        <p:spPr>
          <a:xfrm>
            <a:off x="5573479" y="691746"/>
            <a:ext cx="6526372"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cs typeface="Arial" panose="020B0604020202020204" pitchFamily="34" charset="0"/>
              </a:rPr>
              <a:t>     CUSTOS</a:t>
            </a:r>
            <a:endParaRPr lang="pt-BR" sz="1400" b="1" cap="all" dirty="0">
              <a:solidFill>
                <a:schemeClr val="bg1"/>
              </a:solidFill>
              <a:cs typeface="Arial" panose="020B0604020202020204" pitchFamily="34" charset="0"/>
            </a:endParaRPr>
          </a:p>
        </p:txBody>
      </p:sp>
      <p:sp>
        <p:nvSpPr>
          <p:cNvPr id="38" name="Retângulo de cantos arredondados 37"/>
          <p:cNvSpPr/>
          <p:nvPr/>
        </p:nvSpPr>
        <p:spPr>
          <a:xfrm>
            <a:off x="5573479" y="3442780"/>
            <a:ext cx="6526371"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1007943">
              <a:defRPr/>
            </a:pPr>
            <a:r>
              <a:rPr lang="pt-BR" sz="1400" b="1" dirty="0" smtClean="0">
                <a:solidFill>
                  <a:schemeClr val="bg1"/>
                </a:solidFill>
                <a:cs typeface="Arial" panose="020B0604020202020204" pitchFamily="34" charset="0"/>
              </a:rPr>
              <a:t>     RESULTADOS ESPERADOS</a:t>
            </a:r>
            <a:endParaRPr lang="pt-BR" sz="1400" b="1" dirty="0">
              <a:solidFill>
                <a:schemeClr val="bg1"/>
              </a:solidFill>
              <a:cs typeface="Arial" panose="020B0604020202020204" pitchFamily="34" charset="0"/>
            </a:endParaRPr>
          </a:p>
        </p:txBody>
      </p:sp>
      <p:sp>
        <p:nvSpPr>
          <p:cNvPr id="40" name="Divisa 39"/>
          <p:cNvSpPr/>
          <p:nvPr/>
        </p:nvSpPr>
        <p:spPr>
          <a:xfrm>
            <a:off x="216494" y="762436"/>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1" name="Divisa 40"/>
          <p:cNvSpPr/>
          <p:nvPr/>
        </p:nvSpPr>
        <p:spPr>
          <a:xfrm>
            <a:off x="216494" y="3509660"/>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2" name="Tabela 41"/>
          <p:cNvGraphicFramePr>
            <a:graphicFrameLocks noGrp="1"/>
          </p:cNvGraphicFramePr>
          <p:nvPr>
            <p:extLst>
              <p:ext uri="{D42A27DB-BD31-4B8C-83A1-F6EECF244321}">
                <p14:modId xmlns:p14="http://schemas.microsoft.com/office/powerpoint/2010/main" val="2546099136"/>
              </p:ext>
            </p:extLst>
          </p:nvPr>
        </p:nvGraphicFramePr>
        <p:xfrm>
          <a:off x="122022" y="3953282"/>
          <a:ext cx="5186917" cy="1711538"/>
        </p:xfrm>
        <a:graphic>
          <a:graphicData uri="http://schemas.openxmlformats.org/drawingml/2006/table">
            <a:tbl>
              <a:tblPr firstRow="1" bandRow="1">
                <a:tableStyleId>{5C22544A-7EE6-4342-B048-85BDC9FD1C3A}</a:tableStyleId>
              </a:tblPr>
              <a:tblGrid>
                <a:gridCol w="1582823">
                  <a:extLst>
                    <a:ext uri="{9D8B030D-6E8A-4147-A177-3AD203B41FA5}">
                      <a16:colId xmlns:a16="http://schemas.microsoft.com/office/drawing/2014/main" val="20000"/>
                    </a:ext>
                  </a:extLst>
                </a:gridCol>
                <a:gridCol w="3604094">
                  <a:extLst>
                    <a:ext uri="{9D8B030D-6E8A-4147-A177-3AD203B41FA5}">
                      <a16:colId xmlns:a16="http://schemas.microsoft.com/office/drawing/2014/main" val="20005"/>
                    </a:ext>
                  </a:extLst>
                </a:gridCol>
              </a:tblGrid>
              <a:tr h="310603">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NOME</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DESCRIÇÃO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140093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cs typeface="Arial" panose="020B0604020202020204" pitchFamily="34" charset="0"/>
                        </a:rPr>
                        <a:t>Rede ITEGO Consolidada e</a:t>
                      </a:r>
                      <a:r>
                        <a:rPr lang="pt-BR" sz="1100" b="1" i="0" baseline="0" dirty="0" smtClean="0">
                          <a:solidFill>
                            <a:schemeClr val="tx1"/>
                          </a:solidFill>
                          <a:cs typeface="Arial" panose="020B0604020202020204" pitchFamily="34" charset="0"/>
                        </a:rPr>
                        <a:t> c</a:t>
                      </a:r>
                      <a:r>
                        <a:rPr lang="pt-BR" sz="1100" b="1" i="0" dirty="0" smtClean="0">
                          <a:solidFill>
                            <a:schemeClr val="tx1"/>
                          </a:solidFill>
                          <a:cs typeface="Arial" panose="020B0604020202020204" pitchFamily="34" charset="0"/>
                        </a:rPr>
                        <a:t>om Foco no Empreendedorismo e Inovação</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05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i="0" dirty="0" smtClean="0">
                          <a:solidFill>
                            <a:prstClr val="black"/>
                          </a:solidFill>
                          <a:cs typeface="Arial" panose="020B0604020202020204" pitchFamily="34" charset="0"/>
                        </a:rPr>
                        <a:t>Estabelecer diretrizes, metas e estratégias que devem reger as iniciativas na área da educação profissional tecnológica, por meio da elaboração de planejamentos específicos para fundamentar o alcance dos objetivos previstos, considerando as demandas e as necessidades regionais e locais. O acompanhamento do PEEPTS será feito anualmente.</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0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43" name="Divisa 42"/>
          <p:cNvSpPr/>
          <p:nvPr/>
        </p:nvSpPr>
        <p:spPr>
          <a:xfrm>
            <a:off x="216494" y="5837063"/>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44" name="Divisa 43"/>
          <p:cNvSpPr/>
          <p:nvPr/>
        </p:nvSpPr>
        <p:spPr>
          <a:xfrm>
            <a:off x="5739991" y="76243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5" name="Tabela 44"/>
          <p:cNvGraphicFramePr>
            <a:graphicFrameLocks noGrp="1"/>
          </p:cNvGraphicFramePr>
          <p:nvPr>
            <p:extLst>
              <p:ext uri="{D42A27DB-BD31-4B8C-83A1-F6EECF244321}">
                <p14:modId xmlns:p14="http://schemas.microsoft.com/office/powerpoint/2010/main" val="3213632620"/>
              </p:ext>
            </p:extLst>
          </p:nvPr>
        </p:nvGraphicFramePr>
        <p:xfrm>
          <a:off x="5615102" y="1138165"/>
          <a:ext cx="6484747" cy="1922275"/>
        </p:xfrm>
        <a:graphic>
          <a:graphicData uri="http://schemas.openxmlformats.org/drawingml/2006/table">
            <a:tbl>
              <a:tblPr firstRow="1" bandRow="1">
                <a:tableStyleId>{5C22544A-7EE6-4342-B048-85BDC9FD1C3A}</a:tableStyleId>
              </a:tblPr>
              <a:tblGrid>
                <a:gridCol w="3681298">
                  <a:extLst>
                    <a:ext uri="{9D8B030D-6E8A-4147-A177-3AD203B41FA5}">
                      <a16:colId xmlns:a16="http://schemas.microsoft.com/office/drawing/2014/main" val="20000"/>
                    </a:ext>
                  </a:extLst>
                </a:gridCol>
                <a:gridCol w="1349829">
                  <a:extLst>
                    <a:ext uri="{9D8B030D-6E8A-4147-A177-3AD203B41FA5}">
                      <a16:colId xmlns:a16="http://schemas.microsoft.com/office/drawing/2014/main" val="20001"/>
                    </a:ext>
                  </a:extLst>
                </a:gridCol>
                <a:gridCol w="1453620">
                  <a:extLst>
                    <a:ext uri="{9D8B030D-6E8A-4147-A177-3AD203B41FA5}">
                      <a16:colId xmlns:a16="http://schemas.microsoft.com/office/drawing/2014/main" val="20002"/>
                    </a:ext>
                  </a:extLst>
                </a:gridCol>
              </a:tblGrid>
              <a:tr h="871852">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Ação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Orçamento</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 à 2023 </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PPA</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 + Extra 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61488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cs typeface="Arial" panose="020B0604020202020204" pitchFamily="34" charset="0"/>
                        </a:rPr>
                        <a:t>Rede ITEGO Consolidada e com Foco</a:t>
                      </a:r>
                      <a:r>
                        <a:rPr lang="pt-BR" sz="1100" b="1" i="0" baseline="0" dirty="0" smtClean="0">
                          <a:solidFill>
                            <a:schemeClr val="tx1"/>
                          </a:solidFill>
                          <a:cs typeface="Arial" panose="020B0604020202020204" pitchFamily="34" charset="0"/>
                        </a:rPr>
                        <a:t> n</a:t>
                      </a:r>
                      <a:r>
                        <a:rPr lang="pt-BR" sz="1100" b="1" i="0" dirty="0" smtClean="0">
                          <a:solidFill>
                            <a:schemeClr val="tx1"/>
                          </a:solidFill>
                          <a:cs typeface="Arial" panose="020B0604020202020204" pitchFamily="34" charset="0"/>
                        </a:rPr>
                        <a:t>o Empreendedorismo e Inovação</a:t>
                      </a: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71.364.000,00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11.968.000,00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169.682.000,00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35543">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Total</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83.332.000,00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169.682.000,00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6893031"/>
                  </a:ext>
                </a:extLst>
              </a:tr>
            </a:tbl>
          </a:graphicData>
        </a:graphic>
      </p:graphicFrame>
      <p:sp>
        <p:nvSpPr>
          <p:cNvPr id="46" name="Divisa 45"/>
          <p:cNvSpPr/>
          <p:nvPr/>
        </p:nvSpPr>
        <p:spPr>
          <a:xfrm>
            <a:off x="5702315" y="352401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29"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endParaRPr lang="pt-BR" sz="1800" b="1" cap="small" dirty="0" smtClean="0"/>
          </a:p>
          <a:p>
            <a:r>
              <a:rPr lang="pt-BR" sz="1800" b="1" cap="small" dirty="0" smtClean="0"/>
              <a:t>Programa: </a:t>
            </a:r>
            <a:r>
              <a:rPr lang="pt-BR" sz="1800" b="1" cap="small" dirty="0" smtClean="0">
                <a:cs typeface="Arial" panose="020B0604020202020204" pitchFamily="34" charset="0"/>
              </a:rPr>
              <a:t>Profissionais Transformando Goiás</a:t>
            </a:r>
          </a:p>
          <a:p>
            <a:endParaRPr lang="pt-BR" sz="1800" b="1" cap="small" dirty="0">
              <a:solidFill>
                <a:schemeClr val="bg1">
                  <a:lumMod val="95000"/>
                </a:schemeClr>
              </a:solidFill>
              <a:cs typeface="Arial" panose="020B0604020202020204" pitchFamily="34" charset="0"/>
            </a:endParaRPr>
          </a:p>
        </p:txBody>
      </p:sp>
      <p:cxnSp>
        <p:nvCxnSpPr>
          <p:cNvPr id="30" name="Conector reto 29"/>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33" name="Retângulo 3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2" name="Retângulo 1"/>
          <p:cNvSpPr/>
          <p:nvPr/>
        </p:nvSpPr>
        <p:spPr>
          <a:xfrm>
            <a:off x="127736" y="1239576"/>
            <a:ext cx="5041423" cy="1954381"/>
          </a:xfrm>
          <a:prstGeom prst="rect">
            <a:avLst/>
          </a:prstGeom>
        </p:spPr>
        <p:txBody>
          <a:bodyPr wrap="square">
            <a:spAutoFit/>
          </a:bodyPr>
          <a:lstStyle/>
          <a:p>
            <a:pPr algn="just"/>
            <a:r>
              <a:rPr lang="pt-BR" sz="1100" dirty="0"/>
              <a:t>Melhorar a qualificação profissional do trabalhador goiano, aumentando a sua eficiência e produtividade, potencializando a empregabilidade, os processos inovativos e geração de renda, por meio da REDE ITEGO estruturada. Criar um ambiente que propicie a articulação e integração entre as instituições de ensino superior, contribuindo para maior </a:t>
            </a:r>
            <a:r>
              <a:rPr lang="pt-BR" sz="1100" dirty="0" smtClean="0"/>
              <a:t>eficiência. </a:t>
            </a:r>
            <a:r>
              <a:rPr lang="pt-BR" sz="1100" dirty="0"/>
              <a:t>Maior eficiência econômica na gestão dos parceiros privados que administram e operacionalizam a REDE ITEGO</a:t>
            </a:r>
          </a:p>
          <a:p>
            <a:pPr algn="just"/>
            <a:r>
              <a:rPr lang="pt-BR" sz="1100" dirty="0"/>
              <a:t>1. Melhoria da qualidade dos cursos de graduação e pós-graduação;2. Aumento no número de pesquisas que interagem com a sociedade;3. Aumento do número de egressos inseridos no mundo de trabalho ou continuando os seus estudos</a:t>
            </a:r>
            <a:r>
              <a:rPr lang="pt-BR" sz="1100" dirty="0" smtClean="0"/>
              <a:t>; 4</a:t>
            </a:r>
            <a:r>
              <a:rPr lang="pt-BR" sz="1100" dirty="0"/>
              <a:t>. Aumento da participação da universidade na inovação e empreendedorismo no Estado.</a:t>
            </a:r>
          </a:p>
        </p:txBody>
      </p:sp>
      <p:sp>
        <p:nvSpPr>
          <p:cNvPr id="3" name="Retângulo 2"/>
          <p:cNvSpPr/>
          <p:nvPr/>
        </p:nvSpPr>
        <p:spPr>
          <a:xfrm>
            <a:off x="122022" y="6209171"/>
            <a:ext cx="5186917" cy="302840"/>
          </a:xfrm>
          <a:prstGeom prst="rect">
            <a:avLst/>
          </a:prstGeom>
        </p:spPr>
        <p:txBody>
          <a:bodyPr wrap="square">
            <a:spAutoFit/>
          </a:bodyPr>
          <a:lstStyle/>
          <a:p>
            <a:pPr defTabSz="781222">
              <a:lnSpc>
                <a:spcPct val="114000"/>
              </a:lnSpc>
            </a:pPr>
            <a:r>
              <a:rPr lang="pt-BR" sz="1200" dirty="0">
                <a:solidFill>
                  <a:prstClr val="black"/>
                </a:solidFill>
                <a:cs typeface="Arial" panose="020B0604020202020204" pitchFamily="34" charset="0"/>
              </a:rPr>
              <a:t>Jose Teodoro Coelho</a:t>
            </a:r>
            <a:endParaRPr lang="pt-BR" sz="1200" dirty="0">
              <a:solidFill>
                <a:prstClr val="black"/>
              </a:solidFill>
            </a:endParaRPr>
          </a:p>
        </p:txBody>
      </p:sp>
      <p:sp>
        <p:nvSpPr>
          <p:cNvPr id="4" name="Retângulo 3"/>
          <p:cNvSpPr/>
          <p:nvPr/>
        </p:nvSpPr>
        <p:spPr>
          <a:xfrm>
            <a:off x="5573479" y="3953282"/>
            <a:ext cx="5408652" cy="430887"/>
          </a:xfrm>
          <a:prstGeom prst="rect">
            <a:avLst/>
          </a:prstGeom>
        </p:spPr>
        <p:txBody>
          <a:bodyPr wrap="square">
            <a:spAutoFit/>
          </a:bodyPr>
          <a:lstStyle/>
          <a:p>
            <a:pPr algn="just" defTabSz="1007943">
              <a:defRPr/>
            </a:pPr>
            <a:r>
              <a:rPr lang="pt-BR" sz="1100" dirty="0">
                <a:cs typeface="Arial" panose="020B0604020202020204" pitchFamily="34" charset="0"/>
              </a:rPr>
              <a:t>Melhoria da qualidade dos cursos de graduação, pós-graduação e ensino profissionalizante, bem como o aumento do número de egressos inseridos no mercado de trabalho.</a:t>
            </a:r>
          </a:p>
        </p:txBody>
      </p:sp>
    </p:spTree>
    <p:extLst>
      <p:ext uri="{BB962C8B-B14F-4D97-AF65-F5344CB8AC3E}">
        <p14:creationId xmlns:p14="http://schemas.microsoft.com/office/powerpoint/2010/main" val="2734902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31" name="Retângulo 30"/>
          <p:cNvSpPr/>
          <p:nvPr/>
        </p:nvSpPr>
        <p:spPr>
          <a:xfrm>
            <a:off x="8376031" y="5128860"/>
            <a:ext cx="2256910" cy="546851"/>
          </a:xfrm>
          <a:prstGeom prst="rect">
            <a:avLst/>
          </a:pr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2"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endParaRPr lang="pt-BR" sz="1800" b="1" cap="small" dirty="0" smtClean="0"/>
          </a:p>
          <a:p>
            <a:r>
              <a:rPr lang="pt-BR" sz="1800" b="1" cap="small" dirty="0" smtClean="0"/>
              <a:t>Programa: </a:t>
            </a:r>
            <a:r>
              <a:rPr lang="pt-BR" sz="1800" b="1" cap="small" dirty="0" smtClean="0">
                <a:cs typeface="Arial" panose="020B0604020202020204" pitchFamily="34" charset="0"/>
              </a:rPr>
              <a:t>Profissionais Transformando Goiás</a:t>
            </a:r>
          </a:p>
          <a:p>
            <a:endParaRPr lang="pt-BR" sz="1800" b="1" cap="small" dirty="0">
              <a:solidFill>
                <a:schemeClr val="bg1">
                  <a:lumMod val="95000"/>
                </a:schemeClr>
              </a:solidFill>
              <a:cs typeface="Arial" panose="020B0604020202020204" pitchFamily="34" charset="0"/>
            </a:endParaRPr>
          </a:p>
        </p:txBody>
      </p:sp>
      <p:cxnSp>
        <p:nvCxnSpPr>
          <p:cNvPr id="13" name="Conector reto 12"/>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graphicFrame>
        <p:nvGraphicFramePr>
          <p:cNvPr id="2" name="Tabela 1"/>
          <p:cNvGraphicFramePr>
            <a:graphicFrameLocks noGrp="1"/>
          </p:cNvGraphicFramePr>
          <p:nvPr>
            <p:extLst>
              <p:ext uri="{D42A27DB-BD31-4B8C-83A1-F6EECF244321}">
                <p14:modId xmlns:p14="http://schemas.microsoft.com/office/powerpoint/2010/main" val="1758942751"/>
              </p:ext>
            </p:extLst>
          </p:nvPr>
        </p:nvGraphicFramePr>
        <p:xfrm>
          <a:off x="539552" y="1111306"/>
          <a:ext cx="11485983" cy="4479549"/>
        </p:xfrm>
        <a:graphic>
          <a:graphicData uri="http://schemas.openxmlformats.org/drawingml/2006/table">
            <a:tbl>
              <a:tblPr>
                <a:tableStyleId>{10A1B5D5-9B99-4C35-A422-299274C87663}</a:tableStyleId>
              </a:tblPr>
              <a:tblGrid>
                <a:gridCol w="6617103">
                  <a:extLst>
                    <a:ext uri="{9D8B030D-6E8A-4147-A177-3AD203B41FA5}">
                      <a16:colId xmlns:a16="http://schemas.microsoft.com/office/drawing/2014/main" val="20000"/>
                    </a:ext>
                  </a:extLst>
                </a:gridCol>
                <a:gridCol w="931296">
                  <a:extLst>
                    <a:ext uri="{9D8B030D-6E8A-4147-A177-3AD203B41FA5}">
                      <a16:colId xmlns:a16="http://schemas.microsoft.com/office/drawing/2014/main" val="20001"/>
                    </a:ext>
                  </a:extLst>
                </a:gridCol>
                <a:gridCol w="666612">
                  <a:extLst>
                    <a:ext uri="{9D8B030D-6E8A-4147-A177-3AD203B41FA5}">
                      <a16:colId xmlns:a16="http://schemas.microsoft.com/office/drawing/2014/main" val="20002"/>
                    </a:ext>
                  </a:extLst>
                </a:gridCol>
                <a:gridCol w="735234">
                  <a:extLst>
                    <a:ext uri="{9D8B030D-6E8A-4147-A177-3AD203B41FA5}">
                      <a16:colId xmlns:a16="http://schemas.microsoft.com/office/drawing/2014/main" val="20003"/>
                    </a:ext>
                  </a:extLst>
                </a:gridCol>
                <a:gridCol w="731965">
                  <a:extLst>
                    <a:ext uri="{9D8B030D-6E8A-4147-A177-3AD203B41FA5}">
                      <a16:colId xmlns:a16="http://schemas.microsoft.com/office/drawing/2014/main" val="20004"/>
                    </a:ext>
                  </a:extLst>
                </a:gridCol>
                <a:gridCol w="679682">
                  <a:extLst>
                    <a:ext uri="{9D8B030D-6E8A-4147-A177-3AD203B41FA5}">
                      <a16:colId xmlns:a16="http://schemas.microsoft.com/office/drawing/2014/main" val="20005"/>
                    </a:ext>
                  </a:extLst>
                </a:gridCol>
                <a:gridCol w="666612">
                  <a:extLst>
                    <a:ext uri="{9D8B030D-6E8A-4147-A177-3AD203B41FA5}">
                      <a16:colId xmlns:a16="http://schemas.microsoft.com/office/drawing/2014/main" val="20006"/>
                    </a:ext>
                  </a:extLst>
                </a:gridCol>
                <a:gridCol w="457479">
                  <a:extLst>
                    <a:ext uri="{9D8B030D-6E8A-4147-A177-3AD203B41FA5}">
                      <a16:colId xmlns:a16="http://schemas.microsoft.com/office/drawing/2014/main" val="20007"/>
                    </a:ext>
                  </a:extLst>
                </a:gridCol>
              </a:tblGrid>
              <a:tr h="459252">
                <a:tc>
                  <a:txBody>
                    <a:bodyPr/>
                    <a:lstStyle/>
                    <a:p>
                      <a:pPr algn="l" rtl="0" fontAlgn="ctr"/>
                      <a:r>
                        <a:rPr lang="pt-BR" sz="1200" u="none" strike="noStrike" dirty="0">
                          <a:solidFill>
                            <a:schemeClr val="bg1"/>
                          </a:solidFill>
                          <a:effectLst/>
                        </a:rPr>
                        <a:t>Produtos</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tc>
                  <a:txBody>
                    <a:bodyPr/>
                    <a:lstStyle/>
                    <a:p>
                      <a:pPr algn="l" rtl="0" fontAlgn="ctr"/>
                      <a:r>
                        <a:rPr lang="pt-BR" sz="1200" u="none" strike="noStrike" dirty="0">
                          <a:solidFill>
                            <a:schemeClr val="bg1"/>
                          </a:solidFill>
                          <a:effectLst/>
                        </a:rPr>
                        <a:t>Meta Acumulativa</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tc>
                  <a:txBody>
                    <a:bodyPr/>
                    <a:lstStyle/>
                    <a:p>
                      <a:pPr algn="l" rtl="0" fontAlgn="ctr"/>
                      <a:r>
                        <a:rPr lang="pt-BR" sz="1200" u="none" strike="noStrike" dirty="0">
                          <a:solidFill>
                            <a:schemeClr val="bg1"/>
                          </a:solidFill>
                          <a:effectLst/>
                        </a:rPr>
                        <a:t>Unid. de Medida</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tc>
                  <a:txBody>
                    <a:bodyPr/>
                    <a:lstStyle/>
                    <a:p>
                      <a:pPr algn="l" rtl="0" fontAlgn="ctr"/>
                      <a:r>
                        <a:rPr lang="pt-BR" sz="1200" u="none" strike="noStrike" dirty="0">
                          <a:solidFill>
                            <a:schemeClr val="bg1"/>
                          </a:solidFill>
                          <a:effectLst/>
                        </a:rPr>
                        <a:t>Meta 2020</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tc>
                  <a:txBody>
                    <a:bodyPr/>
                    <a:lstStyle/>
                    <a:p>
                      <a:pPr algn="l" rtl="0" fontAlgn="ctr"/>
                      <a:r>
                        <a:rPr lang="pt-BR" sz="1200" u="none" strike="noStrike" dirty="0">
                          <a:solidFill>
                            <a:schemeClr val="bg1"/>
                          </a:solidFill>
                          <a:effectLst/>
                        </a:rPr>
                        <a:t>Meta 2021</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tc>
                  <a:txBody>
                    <a:bodyPr/>
                    <a:lstStyle/>
                    <a:p>
                      <a:pPr algn="l" rtl="0" fontAlgn="ctr"/>
                      <a:r>
                        <a:rPr lang="pt-BR" sz="1200" u="none" strike="noStrike" dirty="0">
                          <a:solidFill>
                            <a:schemeClr val="bg1"/>
                          </a:solidFill>
                          <a:effectLst/>
                        </a:rPr>
                        <a:t>Meta 2022</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tc>
                  <a:txBody>
                    <a:bodyPr/>
                    <a:lstStyle/>
                    <a:p>
                      <a:pPr algn="l" rtl="0" fontAlgn="ctr"/>
                      <a:r>
                        <a:rPr lang="pt-BR" sz="1200" u="none" strike="noStrike" dirty="0">
                          <a:solidFill>
                            <a:schemeClr val="bg1"/>
                          </a:solidFill>
                          <a:effectLst/>
                        </a:rPr>
                        <a:t>Meta 2023</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tc>
                  <a:txBody>
                    <a:bodyPr/>
                    <a:lstStyle/>
                    <a:p>
                      <a:pPr algn="l" rtl="0" fontAlgn="ctr"/>
                      <a:r>
                        <a:rPr lang="pt-BR" sz="1200" u="none" strike="noStrike" dirty="0">
                          <a:solidFill>
                            <a:schemeClr val="bg1"/>
                          </a:solidFill>
                          <a:effectLst/>
                        </a:rPr>
                        <a:t>Total</a:t>
                      </a:r>
                      <a:endParaRPr lang="pt-BR" sz="1200" b="1" i="0" u="none" strike="noStrike" dirty="0">
                        <a:solidFill>
                          <a:schemeClr val="bg1"/>
                        </a:solidFill>
                        <a:effectLst/>
                        <a:latin typeface="Calibri" panose="020F0502020204030204" pitchFamily="34" charset="0"/>
                      </a:endParaRPr>
                    </a:p>
                  </a:txBody>
                  <a:tcPr marL="8983" marR="8983" marT="8983" marB="0" anchor="ctr">
                    <a:solidFill>
                      <a:schemeClr val="accent6">
                        <a:lumMod val="75000"/>
                      </a:schemeClr>
                    </a:solidFill>
                  </a:tcPr>
                </a:tc>
                <a:extLst>
                  <a:ext uri="{0D108BD9-81ED-4DB2-BD59-A6C34878D82A}">
                    <a16:rowId xmlns:a16="http://schemas.microsoft.com/office/drawing/2014/main" val="10000"/>
                  </a:ext>
                </a:extLst>
              </a:tr>
              <a:tr h="187449">
                <a:tc>
                  <a:txBody>
                    <a:bodyPr/>
                    <a:lstStyle/>
                    <a:p>
                      <a:pPr algn="l" rtl="0" fontAlgn="ctr"/>
                      <a:r>
                        <a:rPr lang="pt-BR" sz="1200" u="none" strike="noStrike">
                          <a:effectLst/>
                        </a:rPr>
                        <a:t>ALUNO EM CURSO DE CAPACITAÇÃO/ATUALIZAÇÃO NA MODALIDADE PRESENCIAL ATENDIDO</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dirty="0">
                          <a:effectLst/>
                        </a:rPr>
                        <a:t>SIM</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dirty="0">
                          <a:effectLst/>
                        </a:rPr>
                        <a:t>Número</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18.000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18.000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18.000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18.000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72.000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1"/>
                  </a:ext>
                </a:extLst>
              </a:tr>
              <a:tr h="187449">
                <a:tc>
                  <a:txBody>
                    <a:bodyPr/>
                    <a:lstStyle/>
                    <a:p>
                      <a:pPr algn="l" rtl="0" fontAlgn="ctr"/>
                      <a:r>
                        <a:rPr lang="pt-BR" sz="1200" u="none" strike="noStrike">
                          <a:effectLst/>
                        </a:rPr>
                        <a:t>ALUNOS EM CURSOS DE QUALIFICAÇÃO PROFISSIONAL ATENDIDO (PRESENCIAL)</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5.500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5.500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6.450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6.450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23.900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2"/>
                  </a:ext>
                </a:extLst>
              </a:tr>
              <a:tr h="187449">
                <a:tc>
                  <a:txBody>
                    <a:bodyPr/>
                    <a:lstStyle/>
                    <a:p>
                      <a:pPr algn="l" rtl="0" fontAlgn="ctr"/>
                      <a:r>
                        <a:rPr lang="pt-BR" sz="1200" u="none" strike="noStrike">
                          <a:effectLst/>
                        </a:rPr>
                        <a:t>ALUNO EM CURSOS SUPERIORES DE TECNOLOGIA ATENDIDO (PRESENCIAL)</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1.000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4.000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3"/>
                  </a:ext>
                </a:extLst>
              </a:tr>
              <a:tr h="187449">
                <a:tc>
                  <a:txBody>
                    <a:bodyPr/>
                    <a:lstStyle/>
                    <a:p>
                      <a:pPr algn="l" rtl="0" fontAlgn="ctr"/>
                      <a:r>
                        <a:rPr lang="pt-BR" sz="1200" u="none" strike="noStrike" dirty="0">
                          <a:effectLst/>
                        </a:rPr>
                        <a:t>BIBLIOTECA FÍSICA E DIGITAL REESTRUTURADA</a:t>
                      </a:r>
                      <a:endParaRPr lang="pt-BR" sz="1200" b="0" i="0" u="none" strike="noStrike" dirty="0">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7</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 </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28</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4"/>
                  </a:ext>
                </a:extLst>
              </a:tr>
              <a:tr h="187449">
                <a:tc>
                  <a:txBody>
                    <a:bodyPr/>
                    <a:lstStyle/>
                    <a:p>
                      <a:pPr algn="l" rtl="0" fontAlgn="ctr"/>
                      <a:r>
                        <a:rPr lang="pt-BR" sz="1200" u="none" strike="noStrike" dirty="0">
                          <a:effectLst/>
                        </a:rPr>
                        <a:t>ALUNO EM CURSO TÉCNICO DE NÍVEL MÉDIO ATENDIDO NA MODALIDADE À DISTÂNCIA</a:t>
                      </a:r>
                      <a:endParaRPr lang="pt-BR" sz="1200" b="0" i="0" u="none" strike="noStrike" dirty="0">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3.300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3.300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3.500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3.660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13.760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5"/>
                  </a:ext>
                </a:extLst>
              </a:tr>
              <a:tr h="187449">
                <a:tc>
                  <a:txBody>
                    <a:bodyPr/>
                    <a:lstStyle/>
                    <a:p>
                      <a:pPr algn="l" rtl="0" fontAlgn="ctr"/>
                      <a:r>
                        <a:rPr lang="pt-BR" sz="1200" u="none" strike="noStrike">
                          <a:effectLst/>
                        </a:rPr>
                        <a:t>CONGRESSO/EVENTO EM EDUCAÇÃO PROFISSIONAL, TECNOLÓGICA E SUPERIOR REALIZADO</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1</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4</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6"/>
                  </a:ext>
                </a:extLst>
              </a:tr>
              <a:tr h="187449">
                <a:tc>
                  <a:txBody>
                    <a:bodyPr/>
                    <a:lstStyle/>
                    <a:p>
                      <a:pPr algn="l" rtl="0" fontAlgn="ctr"/>
                      <a:r>
                        <a:rPr lang="pt-BR" sz="1200" u="none" strike="noStrike">
                          <a:effectLst/>
                        </a:rPr>
                        <a:t>ALUNO ATENDIDO COM BOLSA ARTISTA</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dirty="0">
                          <a:effectLst/>
                        </a:rPr>
                        <a:t>2.000</a:t>
                      </a:r>
                      <a:endParaRPr lang="pt-BR" sz="1200" b="0" i="0" u="none" strike="noStrike" dirty="0">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8.000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7"/>
                  </a:ext>
                </a:extLst>
              </a:tr>
              <a:tr h="187449">
                <a:tc>
                  <a:txBody>
                    <a:bodyPr/>
                    <a:lstStyle/>
                    <a:p>
                      <a:pPr algn="l" rtl="0" fontAlgn="ctr"/>
                      <a:r>
                        <a:rPr lang="pt-BR" sz="1200" u="none" strike="noStrike">
                          <a:effectLst/>
                        </a:rPr>
                        <a:t>ITEGO REFORMADO</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 </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15</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8"/>
                  </a:ext>
                </a:extLst>
              </a:tr>
              <a:tr h="187449">
                <a:tc>
                  <a:txBody>
                    <a:bodyPr/>
                    <a:lstStyle/>
                    <a:p>
                      <a:pPr algn="l" rtl="0" fontAlgn="ctr"/>
                      <a:r>
                        <a:rPr lang="pt-BR" sz="1200" u="none" strike="noStrike">
                          <a:effectLst/>
                        </a:rPr>
                        <a:t>ALUNO DE QUALIFICAÇÃO PROFISSIONAL ATENDIDO COM AUXÍLIO ESTUDANTIL</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8.000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8.000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8.000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8.000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32.000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09"/>
                  </a:ext>
                </a:extLst>
              </a:tr>
              <a:tr h="187449">
                <a:tc>
                  <a:txBody>
                    <a:bodyPr/>
                    <a:lstStyle/>
                    <a:p>
                      <a:pPr algn="l" rtl="0" fontAlgn="ctr"/>
                      <a:r>
                        <a:rPr lang="pt-BR" sz="1200" u="none" strike="noStrike">
                          <a:effectLst/>
                        </a:rPr>
                        <a:t>LABORATÓRIO CRIATIVO (HACK EM STEM/PROTOTIPAGEM) IMPLANTADO</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20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0"/>
                  </a:ext>
                </a:extLst>
              </a:tr>
              <a:tr h="187449">
                <a:tc>
                  <a:txBody>
                    <a:bodyPr/>
                    <a:lstStyle/>
                    <a:p>
                      <a:pPr algn="l" rtl="0" fontAlgn="ctr"/>
                      <a:r>
                        <a:rPr lang="pt-BR" sz="1200" u="none" strike="noStrike" dirty="0">
                          <a:effectLst/>
                        </a:rPr>
                        <a:t>LABORATÓRIO DE EDUCAÇÃO PROFISSIONAL TECNOLÓGICA- EPT ADEQUADO</a:t>
                      </a:r>
                      <a:endParaRPr lang="pt-BR" sz="1200" b="0" i="0" u="none" strike="noStrike" dirty="0">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NÃO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22</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22</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14</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25</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1"/>
                  </a:ext>
                </a:extLst>
              </a:tr>
              <a:tr h="187449">
                <a:tc>
                  <a:txBody>
                    <a:bodyPr/>
                    <a:lstStyle/>
                    <a:p>
                      <a:pPr algn="l" rtl="0" fontAlgn="ctr"/>
                      <a:r>
                        <a:rPr lang="pt-BR" sz="1200" u="none" strike="noStrike">
                          <a:effectLst/>
                        </a:rPr>
                        <a:t>ALUNO EM CURSO DE QUALIFICAÇÃO PROFISSIONAL NA MODALIDADE À DISTÂNCIA ATENDIDO</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7.500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7.500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7.500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7.500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30.000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2"/>
                  </a:ext>
                </a:extLst>
              </a:tr>
              <a:tr h="187449">
                <a:tc>
                  <a:txBody>
                    <a:bodyPr/>
                    <a:lstStyle/>
                    <a:p>
                      <a:pPr algn="l" rtl="0" fontAlgn="ctr"/>
                      <a:r>
                        <a:rPr lang="pt-BR" sz="1200" u="none" strike="noStrike">
                          <a:effectLst/>
                        </a:rPr>
                        <a:t>PARCERIA COM O SETOR PRIVADO PARA ADMINISTRAÇÃO DOS ITEGOS FIRMADA</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NÃO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5</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3"/>
                  </a:ext>
                </a:extLst>
              </a:tr>
              <a:tr h="187449">
                <a:tc>
                  <a:txBody>
                    <a:bodyPr/>
                    <a:lstStyle/>
                    <a:p>
                      <a:pPr algn="l" rtl="0" fontAlgn="ctr"/>
                      <a:r>
                        <a:rPr lang="pt-BR" sz="1200" u="none" strike="noStrike">
                          <a:effectLst/>
                        </a:rPr>
                        <a:t>ALUNO EM CURSO DE CAPACITAÇÃO/ATUALIZAÇÃO ATENDIDO NA MODALIDADE A DISTÂNCIA</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9.000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9.100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10.600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11.300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40.000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4"/>
                  </a:ext>
                </a:extLst>
              </a:tr>
              <a:tr h="187449">
                <a:tc>
                  <a:txBody>
                    <a:bodyPr/>
                    <a:lstStyle/>
                    <a:p>
                      <a:pPr algn="l" rtl="0" fontAlgn="ctr"/>
                      <a:r>
                        <a:rPr lang="pt-BR" sz="1200" u="none" strike="noStrike">
                          <a:effectLst/>
                        </a:rPr>
                        <a:t>PLANO DE COMUNICAÇÃO E PUBLICIDADE DA REDE ITEGO ELABORADO/ATUALIZADO</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4</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5"/>
                  </a:ext>
                </a:extLst>
              </a:tr>
              <a:tr h="187449">
                <a:tc>
                  <a:txBody>
                    <a:bodyPr/>
                    <a:lstStyle/>
                    <a:p>
                      <a:pPr algn="l" rtl="0" fontAlgn="ctr"/>
                      <a:r>
                        <a:rPr lang="pt-BR" sz="1200" u="none" strike="noStrike">
                          <a:effectLst/>
                        </a:rPr>
                        <a:t>ALUNO EM CURSO TÉCNICO DE NÍVEL MÉDIO ATENDIDO (PRESENCIAL)</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8.000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6"/>
                  </a:ext>
                </a:extLst>
              </a:tr>
              <a:tr h="187449">
                <a:tc>
                  <a:txBody>
                    <a:bodyPr/>
                    <a:lstStyle/>
                    <a:p>
                      <a:pPr algn="l" rtl="0" fontAlgn="ctr"/>
                      <a:r>
                        <a:rPr lang="pt-BR" sz="1200" u="none" strike="noStrike">
                          <a:effectLst/>
                        </a:rPr>
                        <a:t>PLANO ESTADUAL DE EDUCAÇÃO PROFISSIONAL, TECNOLÓGICA E SUPERIOR – PEEPTS IMPLANTADO</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4</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7"/>
                  </a:ext>
                </a:extLst>
              </a:tr>
              <a:tr h="187449">
                <a:tc>
                  <a:txBody>
                    <a:bodyPr/>
                    <a:lstStyle/>
                    <a:p>
                      <a:pPr algn="l" rtl="0" fontAlgn="ctr"/>
                      <a:r>
                        <a:rPr lang="pt-BR" sz="1200" u="none" strike="noStrike">
                          <a:effectLst/>
                        </a:rPr>
                        <a:t>OBRA DE CONSTRUÇÃO DE ITEGO FINALIZADA</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4</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3</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 </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 </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7</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8"/>
                  </a:ext>
                </a:extLst>
              </a:tr>
              <a:tr h="374900">
                <a:tc>
                  <a:txBody>
                    <a:bodyPr/>
                    <a:lstStyle/>
                    <a:p>
                      <a:pPr algn="l" rtl="0" fontAlgn="ctr"/>
                      <a:r>
                        <a:rPr lang="pt-BR" sz="1200" u="none" strike="noStrike" dirty="0">
                          <a:effectLst/>
                        </a:rPr>
                        <a:t>ALUNO ATENDIDO EM PROJETO DE EMPREENDEDORISMO E DESENVOLVIMENTO E INOVAÇÃO TECNOLÓGICA - LABORATÓRIOS CRIATIVOS - HACK STEM/PROTOTIPAGEM)</a:t>
                      </a:r>
                      <a:endParaRPr lang="pt-BR" sz="1200" b="0" i="0" u="none" strike="noStrike" dirty="0">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6.000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6.000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6.000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6.000</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24.000</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19"/>
                  </a:ext>
                </a:extLst>
              </a:tr>
              <a:tr h="187449">
                <a:tc>
                  <a:txBody>
                    <a:bodyPr/>
                    <a:lstStyle/>
                    <a:p>
                      <a:pPr algn="l" rtl="0" fontAlgn="ctr"/>
                      <a:r>
                        <a:rPr lang="pt-BR" sz="1200" u="none" strike="noStrike">
                          <a:effectLst/>
                        </a:rPr>
                        <a:t>EMPRESA ATENDIDA COM PRESTAÇÃO DE SERVIÇOS TECNOLÓGICOS</a:t>
                      </a:r>
                      <a:endParaRPr lang="pt-BR" sz="1200" b="0" i="0" u="none" strike="noStrike">
                        <a:solidFill>
                          <a:srgbClr val="000000"/>
                        </a:solidFill>
                        <a:effectLst/>
                        <a:latin typeface="Calibri" panose="020F0502020204030204" pitchFamily="34" charset="0"/>
                      </a:endParaRPr>
                    </a:p>
                  </a:txBody>
                  <a:tcPr marL="8983" marR="8983" marT="8983" marB="0" anchor="ctr"/>
                </a:tc>
                <a:tc>
                  <a:txBody>
                    <a:bodyPr/>
                    <a:lstStyle/>
                    <a:p>
                      <a:pPr algn="ctr" fontAlgn="b"/>
                      <a:r>
                        <a:rPr lang="pt-BR" sz="1200" u="none" strike="noStrike">
                          <a:effectLst/>
                        </a:rPr>
                        <a:t>SIM</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l" rtl="0" fontAlgn="ctr"/>
                      <a:r>
                        <a:rPr lang="pt-BR" sz="1200" u="none" strike="noStrike">
                          <a:effectLst/>
                        </a:rPr>
                        <a:t>Número</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273</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273</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287</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rtl="0" fontAlgn="ctr"/>
                      <a:r>
                        <a:rPr lang="pt-BR" sz="1200" u="none" strike="noStrike">
                          <a:effectLst/>
                        </a:rPr>
                        <a:t>304</a:t>
                      </a:r>
                      <a:endParaRPr lang="pt-BR" sz="1200" b="0" i="0" u="none" strike="noStrike">
                        <a:solidFill>
                          <a:srgbClr val="000000"/>
                        </a:solidFill>
                        <a:effectLst/>
                        <a:latin typeface="Calibri" panose="020F0502020204030204" pitchFamily="34" charset="0"/>
                      </a:endParaRPr>
                    </a:p>
                  </a:txBody>
                  <a:tcPr marL="8983" marR="8983" marT="8983" marB="0"/>
                </a:tc>
                <a:tc>
                  <a:txBody>
                    <a:bodyPr/>
                    <a:lstStyle/>
                    <a:p>
                      <a:pPr algn="ctr" fontAlgn="b"/>
                      <a:r>
                        <a:rPr lang="pt-BR" sz="1200" u="none" strike="noStrike" dirty="0">
                          <a:effectLst/>
                        </a:rPr>
                        <a:t>1.137</a:t>
                      </a:r>
                      <a:endParaRPr lang="pt-BR" sz="1200" b="0" i="0" u="none" strike="noStrike" dirty="0">
                        <a:solidFill>
                          <a:srgbClr val="000000"/>
                        </a:solidFill>
                        <a:effectLst/>
                        <a:latin typeface="Calibri" panose="020F0502020204030204" pitchFamily="34" charset="0"/>
                      </a:endParaRPr>
                    </a:p>
                  </a:txBody>
                  <a:tcPr marL="8983" marR="8983" marT="8983" marB="0"/>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022447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a:cs typeface="Arial" panose="020B0604020202020204" pitchFamily="34" charset="0"/>
              </a:rPr>
              <a:t>Profissionais Transformando Goiás</a:t>
            </a:r>
            <a:endParaRPr lang="pt-BR" sz="1800" b="1" cap="small" dirty="0">
              <a:solidFill>
                <a:schemeClr val="bg1">
                  <a:lumMod val="95000"/>
                </a:schemeClr>
              </a:solidFill>
              <a:cs typeface="Arial" panose="020B0604020202020204" pitchFamily="34" charset="0"/>
            </a:endParaRPr>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8" name="Retângulo de cantos arredondados 7"/>
          <p:cNvSpPr/>
          <p:nvPr/>
        </p:nvSpPr>
        <p:spPr>
          <a:xfrm>
            <a:off x="511899" y="598564"/>
            <a:ext cx="10584464" cy="340528"/>
          </a:xfrm>
          <a:prstGeom prst="roundRect">
            <a:avLst>
              <a:gd name="adj" fmla="val 50000"/>
            </a:avLst>
          </a:prstGeom>
          <a:no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tx1"/>
                </a:solidFill>
              </a:rPr>
              <a:t>        </a:t>
            </a:r>
            <a:r>
              <a:rPr lang="pt-BR" sz="1400" b="1" cap="all" dirty="0">
                <a:solidFill>
                  <a:schemeClr val="tx1"/>
                </a:solidFill>
              </a:rPr>
              <a:t>Programa | ação | produtos</a:t>
            </a:r>
          </a:p>
        </p:txBody>
      </p:sp>
      <p:sp>
        <p:nvSpPr>
          <p:cNvPr id="14" name="Divisa 13"/>
          <p:cNvSpPr/>
          <p:nvPr/>
        </p:nvSpPr>
        <p:spPr>
          <a:xfrm>
            <a:off x="671941" y="65347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57" name="Diagrama 56"/>
          <p:cNvGraphicFramePr/>
          <p:nvPr>
            <p:extLst>
              <p:ext uri="{D42A27DB-BD31-4B8C-83A1-F6EECF244321}">
                <p14:modId xmlns:p14="http://schemas.microsoft.com/office/powerpoint/2010/main" val="2981540539"/>
              </p:ext>
            </p:extLst>
          </p:nvPr>
        </p:nvGraphicFramePr>
        <p:xfrm>
          <a:off x="211873" y="1013321"/>
          <a:ext cx="11541977" cy="567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1913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49749"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3" name="Retângulo de cantos arredondados 12"/>
          <p:cNvSpPr/>
          <p:nvPr/>
        </p:nvSpPr>
        <p:spPr>
          <a:xfrm>
            <a:off x="122026" y="680443"/>
            <a:ext cx="5047700" cy="36669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rPr>
              <a:t>      Descrição</a:t>
            </a:r>
            <a:endParaRPr lang="pt-BR" sz="1400" b="1" cap="all" dirty="0">
              <a:solidFill>
                <a:schemeClr val="bg1"/>
              </a:solidFill>
            </a:endParaRPr>
          </a:p>
        </p:txBody>
      </p:sp>
      <p:sp>
        <p:nvSpPr>
          <p:cNvPr id="16" name="Retângulo de cantos arredondados 15"/>
          <p:cNvSpPr/>
          <p:nvPr/>
        </p:nvSpPr>
        <p:spPr>
          <a:xfrm>
            <a:off x="92112" y="3329244"/>
            <a:ext cx="5133335" cy="34913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900" b="1" cap="all" dirty="0" smtClean="0">
                <a:solidFill>
                  <a:schemeClr val="bg1"/>
                </a:solidFill>
              </a:rPr>
              <a:t> </a:t>
            </a:r>
            <a:r>
              <a:rPr lang="pt-BR" sz="1400" b="1" cap="all" dirty="0">
                <a:solidFill>
                  <a:schemeClr val="bg1"/>
                </a:solidFill>
                <a:cs typeface="Arial" panose="020B0604020202020204" pitchFamily="34" charset="0"/>
              </a:rPr>
              <a:t> </a:t>
            </a:r>
            <a:r>
              <a:rPr lang="pt-BR" sz="1400" b="1" cap="all" dirty="0" smtClean="0">
                <a:solidFill>
                  <a:schemeClr val="bg1"/>
                </a:solidFill>
                <a:cs typeface="Arial" panose="020B0604020202020204" pitchFamily="34" charset="0"/>
              </a:rPr>
              <a:t>   AÇÃO</a:t>
            </a:r>
            <a:endParaRPr lang="pt-BR" sz="1400" b="1" cap="all" dirty="0">
              <a:solidFill>
                <a:schemeClr val="bg1"/>
              </a:solidFill>
              <a:cs typeface="Arial" panose="020B0604020202020204" pitchFamily="34" charset="0"/>
            </a:endParaRPr>
          </a:p>
        </p:txBody>
      </p:sp>
      <p:sp>
        <p:nvSpPr>
          <p:cNvPr id="23" name="Retângulo de cantos arredondados 22"/>
          <p:cNvSpPr/>
          <p:nvPr/>
        </p:nvSpPr>
        <p:spPr>
          <a:xfrm>
            <a:off x="92112" y="5822830"/>
            <a:ext cx="5133335" cy="369759"/>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200" b="1" cap="all" dirty="0" smtClean="0">
                <a:solidFill>
                  <a:schemeClr val="bg1"/>
                </a:solidFill>
              </a:rPr>
              <a:t>    </a:t>
            </a:r>
            <a:r>
              <a:rPr lang="pt-BR" sz="1400" b="1" cap="all" dirty="0" smtClean="0">
                <a:solidFill>
                  <a:schemeClr val="bg1"/>
                </a:solidFill>
                <a:cs typeface="Arial" panose="020B0604020202020204" pitchFamily="34" charset="0"/>
              </a:rPr>
              <a:t>Responsável PELO PROGRAMA</a:t>
            </a:r>
            <a:endParaRPr lang="pt-BR" sz="1400" b="1" cap="all" dirty="0">
              <a:solidFill>
                <a:schemeClr val="bg1"/>
              </a:solidFill>
              <a:cs typeface="Arial" panose="020B0604020202020204" pitchFamily="34" charset="0"/>
            </a:endParaRPr>
          </a:p>
        </p:txBody>
      </p:sp>
      <p:sp>
        <p:nvSpPr>
          <p:cNvPr id="24" name="Retângulo de cantos arredondados 23"/>
          <p:cNvSpPr/>
          <p:nvPr/>
        </p:nvSpPr>
        <p:spPr>
          <a:xfrm>
            <a:off x="5573479" y="691746"/>
            <a:ext cx="6526372" cy="355389"/>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lumMod val="75000"/>
                  </a:schemeClr>
                </a:solidFill>
                <a:latin typeface="Arial" panose="020B0604020202020204" pitchFamily="34" charset="0"/>
                <a:cs typeface="Arial" panose="020B0604020202020204" pitchFamily="34" charset="0"/>
              </a:rPr>
              <a:t>     </a:t>
            </a:r>
            <a:r>
              <a:rPr lang="pt-BR" sz="1400" b="1" cap="all" dirty="0" smtClean="0">
                <a:solidFill>
                  <a:schemeClr val="bg1"/>
                </a:solidFill>
                <a:cs typeface="Arial" panose="020B0604020202020204" pitchFamily="34" charset="0"/>
              </a:rPr>
              <a:t>CUSTOS</a:t>
            </a:r>
            <a:endParaRPr lang="pt-BR" sz="1400" b="1" cap="all" dirty="0">
              <a:solidFill>
                <a:schemeClr val="bg1"/>
              </a:solidFill>
              <a:cs typeface="Arial" panose="020B0604020202020204" pitchFamily="34" charset="0"/>
            </a:endParaRPr>
          </a:p>
        </p:txBody>
      </p:sp>
      <p:sp>
        <p:nvSpPr>
          <p:cNvPr id="38" name="Retângulo de cantos arredondados 37"/>
          <p:cNvSpPr/>
          <p:nvPr/>
        </p:nvSpPr>
        <p:spPr>
          <a:xfrm>
            <a:off x="5694313" y="3294335"/>
            <a:ext cx="6383581"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1007943">
              <a:defRPr/>
            </a:pPr>
            <a:r>
              <a:rPr lang="pt-BR" sz="1400" b="1" dirty="0" smtClean="0">
                <a:solidFill>
                  <a:schemeClr val="bg1"/>
                </a:solidFill>
                <a:cs typeface="Arial" panose="020B0604020202020204" pitchFamily="34" charset="0"/>
              </a:rPr>
              <a:t>        RESULTADOS ESPERADOS</a:t>
            </a:r>
            <a:endParaRPr lang="pt-BR" sz="1400" b="1" dirty="0">
              <a:solidFill>
                <a:schemeClr val="bg1"/>
              </a:solidFill>
              <a:cs typeface="Arial" panose="020B0604020202020204" pitchFamily="34" charset="0"/>
            </a:endParaRPr>
          </a:p>
        </p:txBody>
      </p:sp>
      <p:sp>
        <p:nvSpPr>
          <p:cNvPr id="40" name="Divisa 39"/>
          <p:cNvSpPr/>
          <p:nvPr/>
        </p:nvSpPr>
        <p:spPr>
          <a:xfrm>
            <a:off x="283239" y="79059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1" name="Divisa 40"/>
          <p:cNvSpPr/>
          <p:nvPr/>
        </p:nvSpPr>
        <p:spPr>
          <a:xfrm>
            <a:off x="199006" y="270195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2" name="Tabela 41"/>
          <p:cNvGraphicFramePr>
            <a:graphicFrameLocks noGrp="1"/>
          </p:cNvGraphicFramePr>
          <p:nvPr>
            <p:extLst>
              <p:ext uri="{D42A27DB-BD31-4B8C-83A1-F6EECF244321}">
                <p14:modId xmlns:p14="http://schemas.microsoft.com/office/powerpoint/2010/main" val="3689555952"/>
              </p:ext>
            </p:extLst>
          </p:nvPr>
        </p:nvGraphicFramePr>
        <p:xfrm>
          <a:off x="146530" y="3816879"/>
          <a:ext cx="4944496" cy="1744112"/>
        </p:xfrm>
        <a:graphic>
          <a:graphicData uri="http://schemas.openxmlformats.org/drawingml/2006/table">
            <a:tbl>
              <a:tblPr firstRow="1" bandRow="1">
                <a:tableStyleId>{5C22544A-7EE6-4342-B048-85BDC9FD1C3A}</a:tableStyleId>
              </a:tblPr>
              <a:tblGrid>
                <a:gridCol w="1471294">
                  <a:extLst>
                    <a:ext uri="{9D8B030D-6E8A-4147-A177-3AD203B41FA5}">
                      <a16:colId xmlns:a16="http://schemas.microsoft.com/office/drawing/2014/main" val="20000"/>
                    </a:ext>
                  </a:extLst>
                </a:gridCol>
                <a:gridCol w="3473202">
                  <a:extLst>
                    <a:ext uri="{9D8B030D-6E8A-4147-A177-3AD203B41FA5}">
                      <a16:colId xmlns:a16="http://schemas.microsoft.com/office/drawing/2014/main" val="20005"/>
                    </a:ext>
                  </a:extLst>
                </a:gridCol>
              </a:tblGrid>
              <a:tr h="0">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NOME</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DESCRIÇÃO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787223">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cs typeface="Arial" panose="020B0604020202020204" pitchFamily="34" charset="0"/>
                        </a:rPr>
                        <a:t>Morar Bem Goiás</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2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b="0" i="0" dirty="0" smtClean="0">
                          <a:solidFill>
                            <a:prstClr val="black"/>
                          </a:solidFill>
                          <a:latin typeface="+mn-lt"/>
                          <a:cs typeface="Arial" panose="020B0604020202020204" pitchFamily="34" charset="0"/>
                        </a:rPr>
                        <a:t>Reduzir o déficit habitacional da população em situação de vulnerabilidade social e melhorar as condições de habitabilidade de moradias e equipamentos comunitários existentes, através de construção, reforma, troca de placa por alvenaria, instalação de placas fotovoltaicas, inovação tecnológica, regularização fundiária e doação alienação de casas por meio de concessão de benefício para Moradia definido em lei e outras fontes de recursos.</a:t>
                      </a: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9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43" name="Divisa 42"/>
          <p:cNvSpPr/>
          <p:nvPr/>
        </p:nvSpPr>
        <p:spPr>
          <a:xfrm>
            <a:off x="199006" y="591639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44" name="Divisa 43"/>
          <p:cNvSpPr/>
          <p:nvPr/>
        </p:nvSpPr>
        <p:spPr>
          <a:xfrm>
            <a:off x="5743989" y="76906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5" name="Tabela 44"/>
          <p:cNvGraphicFramePr>
            <a:graphicFrameLocks noGrp="1"/>
          </p:cNvGraphicFramePr>
          <p:nvPr>
            <p:extLst>
              <p:ext uri="{D42A27DB-BD31-4B8C-83A1-F6EECF244321}">
                <p14:modId xmlns:p14="http://schemas.microsoft.com/office/powerpoint/2010/main" val="3394470239"/>
              </p:ext>
            </p:extLst>
          </p:nvPr>
        </p:nvGraphicFramePr>
        <p:xfrm>
          <a:off x="5665820" y="1124453"/>
          <a:ext cx="6412074" cy="1478787"/>
        </p:xfrm>
        <a:graphic>
          <a:graphicData uri="http://schemas.openxmlformats.org/drawingml/2006/table">
            <a:tbl>
              <a:tblPr firstRow="1" bandRow="1">
                <a:tableStyleId>{5C22544A-7EE6-4342-B048-85BDC9FD1C3A}</a:tableStyleId>
              </a:tblPr>
              <a:tblGrid>
                <a:gridCol w="2360252">
                  <a:extLst>
                    <a:ext uri="{9D8B030D-6E8A-4147-A177-3AD203B41FA5}">
                      <a16:colId xmlns:a16="http://schemas.microsoft.com/office/drawing/2014/main" val="20000"/>
                    </a:ext>
                  </a:extLst>
                </a:gridCol>
                <a:gridCol w="1927553">
                  <a:extLst>
                    <a:ext uri="{9D8B030D-6E8A-4147-A177-3AD203B41FA5}">
                      <a16:colId xmlns:a16="http://schemas.microsoft.com/office/drawing/2014/main" val="20001"/>
                    </a:ext>
                  </a:extLst>
                </a:gridCol>
                <a:gridCol w="2124269">
                  <a:extLst>
                    <a:ext uri="{9D8B030D-6E8A-4147-A177-3AD203B41FA5}">
                      <a16:colId xmlns:a16="http://schemas.microsoft.com/office/drawing/2014/main" val="20002"/>
                    </a:ext>
                  </a:extLst>
                </a:gridCol>
              </a:tblGrid>
              <a:tr h="669490">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Ação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Orçamento</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 à 2023 </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PPA</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 + Extra 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474846">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cs typeface="Arial" panose="020B0604020202020204" pitchFamily="34" charset="0"/>
                        </a:rPr>
                        <a:t>Morar Bem Goiás</a:t>
                      </a:r>
                      <a:endParaRPr lang="pt-BR" sz="12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200" b="0" i="0" kern="1200" dirty="0" smtClean="0">
                          <a:solidFill>
                            <a:schemeClr val="tx1"/>
                          </a:solidFill>
                          <a:latin typeface="+mn-lt"/>
                          <a:ea typeface="+mn-ea"/>
                          <a:cs typeface="+mn-cs"/>
                        </a:rPr>
                        <a:t>1.030.000,00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200" b="0" i="0" kern="1200" dirty="0" smtClean="0">
                          <a:solidFill>
                            <a:schemeClr val="tx1"/>
                          </a:solidFill>
                          <a:latin typeface="+mn-lt"/>
                          <a:ea typeface="+mn-ea"/>
                          <a:cs typeface="+mn-cs"/>
                        </a:rPr>
                        <a:t>20.000.000,00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200" b="0" i="0" kern="1200" dirty="0" smtClean="0">
                          <a:solidFill>
                            <a:schemeClr val="tx1"/>
                          </a:solidFill>
                          <a:latin typeface="+mn-lt"/>
                          <a:ea typeface="+mn-ea"/>
                          <a:cs typeface="+mn-cs"/>
                        </a:rPr>
                        <a:t>88.000.000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200" b="0" i="0" kern="1200" dirty="0" smtClean="0">
                          <a:solidFill>
                            <a:schemeClr val="tx1"/>
                          </a:solidFill>
                          <a:latin typeface="+mn-lt"/>
                          <a:ea typeface="+mn-ea"/>
                          <a:cs typeface="+mn-cs"/>
                        </a:rPr>
                        <a:t>16.720.000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34451">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Total</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21.030.000,00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104.720.000,00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6893031"/>
                  </a:ext>
                </a:extLst>
              </a:tr>
            </a:tbl>
          </a:graphicData>
        </a:graphic>
      </p:graphicFrame>
      <p:sp>
        <p:nvSpPr>
          <p:cNvPr id="46" name="Divisa 45"/>
          <p:cNvSpPr/>
          <p:nvPr/>
        </p:nvSpPr>
        <p:spPr>
          <a:xfrm>
            <a:off x="5905158" y="3375573"/>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25"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endParaRPr lang="pt-BR" sz="1800" b="1" cap="small" dirty="0" smtClean="0"/>
          </a:p>
          <a:p>
            <a:r>
              <a:rPr lang="pt-BR" sz="1800" b="1" cap="small" dirty="0" smtClean="0"/>
              <a:t>Programa: </a:t>
            </a:r>
            <a:r>
              <a:rPr lang="pt-BR" sz="1800" b="1" cap="small" dirty="0" smtClean="0">
                <a:cs typeface="Arial" panose="020B0604020202020204" pitchFamily="34" charset="0"/>
              </a:rPr>
              <a:t>Moradia Como Base Da Cidadania</a:t>
            </a:r>
          </a:p>
          <a:p>
            <a:endParaRPr lang="pt-BR" sz="1800" b="1" cap="small" dirty="0">
              <a:solidFill>
                <a:schemeClr val="bg1">
                  <a:lumMod val="95000"/>
                </a:schemeClr>
              </a:solidFill>
              <a:cs typeface="Arial" panose="020B0604020202020204" pitchFamily="34" charset="0"/>
            </a:endParaRPr>
          </a:p>
        </p:txBody>
      </p:sp>
      <p:cxnSp>
        <p:nvCxnSpPr>
          <p:cNvPr id="26" name="Conector reto 25"/>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27" name="Retângulo 26"/>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28" name="Divisa 27"/>
          <p:cNvSpPr/>
          <p:nvPr/>
        </p:nvSpPr>
        <p:spPr>
          <a:xfrm>
            <a:off x="150347" y="3413269"/>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2" name="Retângulo 1"/>
          <p:cNvSpPr/>
          <p:nvPr/>
        </p:nvSpPr>
        <p:spPr>
          <a:xfrm>
            <a:off x="5800913" y="3803152"/>
            <a:ext cx="5183907" cy="276999"/>
          </a:xfrm>
          <a:prstGeom prst="rect">
            <a:avLst/>
          </a:prstGeom>
        </p:spPr>
        <p:txBody>
          <a:bodyPr wrap="square">
            <a:spAutoFit/>
          </a:bodyPr>
          <a:lstStyle/>
          <a:p>
            <a:pPr defTabSz="1007943">
              <a:defRPr/>
            </a:pPr>
            <a:r>
              <a:rPr lang="pt-BR" sz="1200" dirty="0">
                <a:cs typeface="Arial" panose="020B0604020202020204" pitchFamily="34" charset="0"/>
              </a:rPr>
              <a:t>Maior acesso à moradia adequada e diminuição de ônus excessivo com aluguel</a:t>
            </a:r>
          </a:p>
        </p:txBody>
      </p:sp>
      <p:sp>
        <p:nvSpPr>
          <p:cNvPr id="3" name="Retângulo 2"/>
          <p:cNvSpPr/>
          <p:nvPr/>
        </p:nvSpPr>
        <p:spPr>
          <a:xfrm>
            <a:off x="130288" y="6227424"/>
            <a:ext cx="5192099" cy="302840"/>
          </a:xfrm>
          <a:prstGeom prst="rect">
            <a:avLst/>
          </a:prstGeom>
        </p:spPr>
        <p:txBody>
          <a:bodyPr wrap="square">
            <a:spAutoFit/>
          </a:bodyPr>
          <a:lstStyle/>
          <a:p>
            <a:pPr defTabSz="781222">
              <a:lnSpc>
                <a:spcPct val="114000"/>
              </a:lnSpc>
            </a:pPr>
            <a:r>
              <a:rPr lang="pt-BR" sz="1200" dirty="0">
                <a:solidFill>
                  <a:prstClr val="black"/>
                </a:solidFill>
                <a:cs typeface="Arial" panose="020B0604020202020204" pitchFamily="34" charset="0"/>
              </a:rPr>
              <a:t>Everton Chaves Correia</a:t>
            </a:r>
            <a:endParaRPr lang="pt-BR" sz="1200" dirty="0">
              <a:solidFill>
                <a:prstClr val="black"/>
              </a:solidFill>
            </a:endParaRPr>
          </a:p>
        </p:txBody>
      </p:sp>
      <p:sp>
        <p:nvSpPr>
          <p:cNvPr id="4" name="Retângulo 3"/>
          <p:cNvSpPr/>
          <p:nvPr/>
        </p:nvSpPr>
        <p:spPr>
          <a:xfrm>
            <a:off x="199006" y="1135656"/>
            <a:ext cx="4867516" cy="1954381"/>
          </a:xfrm>
          <a:prstGeom prst="rect">
            <a:avLst/>
          </a:prstGeom>
        </p:spPr>
        <p:txBody>
          <a:bodyPr wrap="square">
            <a:spAutoFit/>
          </a:bodyPr>
          <a:lstStyle/>
          <a:p>
            <a:pPr algn="just"/>
            <a:r>
              <a:rPr lang="pt-BR" sz="1100" dirty="0"/>
              <a:t>Elevar a oferta de unidades habitacionais por meio do crédito direcionado à empreendimentos da construção civil.</a:t>
            </a:r>
          </a:p>
          <a:p>
            <a:pPr algn="just"/>
            <a:r>
              <a:rPr lang="pt-BR" sz="1100" dirty="0"/>
              <a:t>Reduzir o número de famílias em habitação com domicílios improvisados e rústicos, com coabitação familiar, ônus excessivo com aluguel urbano e adensamento excessivo em domicílios alugados e promover o acesso dessas famílias as diversas políticas públicas.</a:t>
            </a:r>
          </a:p>
          <a:p>
            <a:pPr algn="just"/>
            <a:r>
              <a:rPr lang="pt-BR" sz="1100" dirty="0"/>
              <a:t>Aprovação e registro do Projeto de regularização, regularização das ocupações irregulares em imóveis urbanos de domínio do Estado de Goiás, promoção do acesso das famílias em situação de vulnerabilidade social as diversas Políticas Públicas e capacitar os técnicos municipais para a realização da regularização fundiária dos imóveis de domínio do Município.</a:t>
            </a:r>
          </a:p>
        </p:txBody>
      </p:sp>
    </p:spTree>
    <p:extLst>
      <p:ext uri="{BB962C8B-B14F-4D97-AF65-F5344CB8AC3E}">
        <p14:creationId xmlns:p14="http://schemas.microsoft.com/office/powerpoint/2010/main" val="2233498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2"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endParaRPr lang="pt-BR" sz="1800" b="1" cap="small" dirty="0" smtClean="0"/>
          </a:p>
          <a:p>
            <a:r>
              <a:rPr lang="pt-BR" sz="1800" b="1" cap="small" dirty="0" smtClean="0"/>
              <a:t>Programa: </a:t>
            </a:r>
            <a:r>
              <a:rPr lang="pt-BR" sz="1800" b="1" cap="small" dirty="0" smtClean="0">
                <a:cs typeface="Arial" panose="020B0604020202020204" pitchFamily="34" charset="0"/>
              </a:rPr>
              <a:t>Moradia Como Base Da Cidadania</a:t>
            </a:r>
          </a:p>
          <a:p>
            <a:endParaRPr lang="pt-BR" sz="1800" b="1" cap="small" dirty="0">
              <a:solidFill>
                <a:schemeClr val="bg1">
                  <a:lumMod val="95000"/>
                </a:schemeClr>
              </a:solidFill>
              <a:cs typeface="Arial" panose="020B0604020202020204" pitchFamily="34" charset="0"/>
            </a:endParaRPr>
          </a:p>
        </p:txBody>
      </p:sp>
      <p:cxnSp>
        <p:nvCxnSpPr>
          <p:cNvPr id="13" name="Conector reto 12"/>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graphicFrame>
        <p:nvGraphicFramePr>
          <p:cNvPr id="4" name="Tabela 3"/>
          <p:cNvGraphicFramePr>
            <a:graphicFrameLocks noGrp="1"/>
          </p:cNvGraphicFramePr>
          <p:nvPr>
            <p:extLst>
              <p:ext uri="{D42A27DB-BD31-4B8C-83A1-F6EECF244321}">
                <p14:modId xmlns:p14="http://schemas.microsoft.com/office/powerpoint/2010/main" val="2664213814"/>
              </p:ext>
            </p:extLst>
          </p:nvPr>
        </p:nvGraphicFramePr>
        <p:xfrm>
          <a:off x="539552" y="1245635"/>
          <a:ext cx="11560299" cy="3133375"/>
        </p:xfrm>
        <a:graphic>
          <a:graphicData uri="http://schemas.openxmlformats.org/drawingml/2006/table">
            <a:tbl>
              <a:tblPr>
                <a:tableStyleId>{10A1B5D5-9B99-4C35-A422-299274C87663}</a:tableStyleId>
              </a:tblPr>
              <a:tblGrid>
                <a:gridCol w="6852585">
                  <a:extLst>
                    <a:ext uri="{9D8B030D-6E8A-4147-A177-3AD203B41FA5}">
                      <a16:colId xmlns:a16="http://schemas.microsoft.com/office/drawing/2014/main" val="20000"/>
                    </a:ext>
                  </a:extLst>
                </a:gridCol>
                <a:gridCol w="1041270">
                  <a:extLst>
                    <a:ext uri="{9D8B030D-6E8A-4147-A177-3AD203B41FA5}">
                      <a16:colId xmlns:a16="http://schemas.microsoft.com/office/drawing/2014/main" val="20001"/>
                    </a:ext>
                  </a:extLst>
                </a:gridCol>
                <a:gridCol w="850615">
                  <a:extLst>
                    <a:ext uri="{9D8B030D-6E8A-4147-A177-3AD203B41FA5}">
                      <a16:colId xmlns:a16="http://schemas.microsoft.com/office/drawing/2014/main" val="20002"/>
                    </a:ext>
                  </a:extLst>
                </a:gridCol>
                <a:gridCol w="557300">
                  <a:extLst>
                    <a:ext uri="{9D8B030D-6E8A-4147-A177-3AD203B41FA5}">
                      <a16:colId xmlns:a16="http://schemas.microsoft.com/office/drawing/2014/main" val="20003"/>
                    </a:ext>
                  </a:extLst>
                </a:gridCol>
                <a:gridCol w="571965">
                  <a:extLst>
                    <a:ext uri="{9D8B030D-6E8A-4147-A177-3AD203B41FA5}">
                      <a16:colId xmlns:a16="http://schemas.microsoft.com/office/drawing/2014/main" val="20004"/>
                    </a:ext>
                  </a:extLst>
                </a:gridCol>
                <a:gridCol w="601297">
                  <a:extLst>
                    <a:ext uri="{9D8B030D-6E8A-4147-A177-3AD203B41FA5}">
                      <a16:colId xmlns:a16="http://schemas.microsoft.com/office/drawing/2014/main" val="20005"/>
                    </a:ext>
                  </a:extLst>
                </a:gridCol>
                <a:gridCol w="571965">
                  <a:extLst>
                    <a:ext uri="{9D8B030D-6E8A-4147-A177-3AD203B41FA5}">
                      <a16:colId xmlns:a16="http://schemas.microsoft.com/office/drawing/2014/main" val="20006"/>
                    </a:ext>
                  </a:extLst>
                </a:gridCol>
                <a:gridCol w="513302">
                  <a:extLst>
                    <a:ext uri="{9D8B030D-6E8A-4147-A177-3AD203B41FA5}">
                      <a16:colId xmlns:a16="http://schemas.microsoft.com/office/drawing/2014/main" val="20007"/>
                    </a:ext>
                  </a:extLst>
                </a:gridCol>
              </a:tblGrid>
              <a:tr h="496855">
                <a:tc>
                  <a:txBody>
                    <a:bodyPr/>
                    <a:lstStyle/>
                    <a:p>
                      <a:pPr algn="l" rtl="0" fontAlgn="ctr"/>
                      <a:r>
                        <a:rPr lang="pt-BR" sz="1400" u="none" strike="noStrike" dirty="0">
                          <a:solidFill>
                            <a:schemeClr val="bg1"/>
                          </a:solidFill>
                          <a:effectLst/>
                        </a:rPr>
                        <a:t>Produtos</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Acumulativa</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Unid. de Medida</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2020</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2021</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2022</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Meta 2023</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400" u="none" strike="noStrike" dirty="0">
                          <a:solidFill>
                            <a:schemeClr val="bg1"/>
                          </a:solidFill>
                          <a:effectLst/>
                        </a:rPr>
                        <a:t>Total</a:t>
                      </a:r>
                      <a:endParaRPr lang="pt-BR" sz="14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extLst>
                  <a:ext uri="{0D108BD9-81ED-4DB2-BD59-A6C34878D82A}">
                    <a16:rowId xmlns:a16="http://schemas.microsoft.com/office/drawing/2014/main" val="10000"/>
                  </a:ext>
                </a:extLst>
              </a:tr>
              <a:tr h="207023">
                <a:tc>
                  <a:txBody>
                    <a:bodyPr/>
                    <a:lstStyle/>
                    <a:p>
                      <a:pPr algn="l" rtl="0" fontAlgn="ctr"/>
                      <a:r>
                        <a:rPr lang="pt-BR" sz="1400" u="none" strike="noStrike">
                          <a:effectLst/>
                        </a:rPr>
                        <a:t>ESTUDO DE NOVAS TECNOLOGIAS HABITACIONAIS ELABORADO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SIM</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12</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414046">
                <a:tc>
                  <a:txBody>
                    <a:bodyPr/>
                    <a:lstStyle/>
                    <a:p>
                      <a:pPr algn="l" rtl="0" fontAlgn="ctr"/>
                      <a:r>
                        <a:rPr lang="pt-BR" sz="1400" u="none" strike="noStrike" dirty="0">
                          <a:effectLst/>
                        </a:rPr>
                        <a:t>ESTUDO VOLTADO PARA O DÉFICIT HABITACIONAL E DE REGULARIZAÇÃO FUNDIÁRIA ELABORADO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4</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r h="414046">
                <a:tc>
                  <a:txBody>
                    <a:bodyPr/>
                    <a:lstStyle/>
                    <a:p>
                      <a:pPr algn="l" rtl="0" fontAlgn="ctr"/>
                      <a:r>
                        <a:rPr lang="pt-BR" sz="1400" u="none" strike="noStrike">
                          <a:effectLst/>
                        </a:rPr>
                        <a:t>POLÍTICA PARA GESTÃO DO PROGRAMA DE REGULARIZAÇÃO FUNDIÁRIA URBANA IMPLEMENTADA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SIM</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3"/>
                  </a:ext>
                </a:extLst>
              </a:tr>
              <a:tr h="414046">
                <a:tc>
                  <a:txBody>
                    <a:bodyPr/>
                    <a:lstStyle/>
                    <a:p>
                      <a:pPr algn="l" rtl="0" fontAlgn="ctr"/>
                      <a:r>
                        <a:rPr lang="pt-BR" sz="1400" u="none" strike="noStrike" dirty="0">
                          <a:effectLst/>
                        </a:rPr>
                        <a:t>POLÍTICAS PARA GESTÃO DOS PROGRAMAS HABITACIONAIS E DE EQUIPAMENTOS COMUNITÁRIOS IMPLEMENTADA</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4"/>
                  </a:ext>
                </a:extLst>
              </a:tr>
              <a:tr h="207023">
                <a:tc>
                  <a:txBody>
                    <a:bodyPr/>
                    <a:lstStyle/>
                    <a:p>
                      <a:pPr algn="l" rtl="0" fontAlgn="ctr"/>
                      <a:r>
                        <a:rPr lang="pt-BR" sz="1400" u="none" strike="noStrike">
                          <a:effectLst/>
                        </a:rPr>
                        <a:t>AVALIAÇÃO DE IMPACTO SOCIAL DA POLÍTICA HABITACIONAL ELABORADA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5"/>
                  </a:ext>
                </a:extLst>
              </a:tr>
              <a:tr h="207023">
                <a:tc>
                  <a:txBody>
                    <a:bodyPr/>
                    <a:lstStyle/>
                    <a:p>
                      <a:pPr algn="l" rtl="0" fontAlgn="ctr"/>
                      <a:r>
                        <a:rPr lang="pt-BR" sz="1400" u="none" strike="noStrike">
                          <a:effectLst/>
                        </a:rPr>
                        <a:t>POLÍTICA HABITACIONAL PARA A REGIÃO METROPOLITANA ELABORADA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6"/>
                  </a:ext>
                </a:extLst>
              </a:tr>
              <a:tr h="207023">
                <a:tc>
                  <a:txBody>
                    <a:bodyPr/>
                    <a:lstStyle/>
                    <a:p>
                      <a:pPr algn="l" rtl="0" fontAlgn="ctr"/>
                      <a:r>
                        <a:rPr lang="pt-BR" sz="1400" u="none" strike="noStrike">
                          <a:effectLst/>
                        </a:rPr>
                        <a:t>TERMO DE COOPERAÇÃO COM O CADASTRO ÚNICO FEDERAL (JUNÇÃO) CELEBRADO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7"/>
                  </a:ext>
                </a:extLst>
              </a:tr>
              <a:tr h="414046">
                <a:tc>
                  <a:txBody>
                    <a:bodyPr/>
                    <a:lstStyle/>
                    <a:p>
                      <a:pPr algn="l" rtl="0" fontAlgn="ctr"/>
                      <a:r>
                        <a:rPr lang="pt-BR" sz="1400" u="none" strike="noStrike">
                          <a:effectLst/>
                        </a:rPr>
                        <a:t>SISTEMÁTICA PARA MONITORAMENTO DO PROGRAMA HABITACIONAL E DAS OBRAS DESENVOLVIDA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pt-BR" sz="1400" u="none" strike="noStrike" dirty="0">
                          <a:effectLst/>
                        </a:rPr>
                        <a:t>SIM</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dirty="0">
                          <a:effectLst/>
                        </a:rPr>
                        <a:t>Percentual</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10%</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40%</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50%</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pt-BR" sz="1400" u="none" strike="noStrike" dirty="0">
                          <a:effectLst/>
                        </a:rPr>
                        <a:t>100%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28131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a:cs typeface="Arial" panose="020B0604020202020204" pitchFamily="34" charset="0"/>
              </a:rPr>
              <a:t>Moradia Como Base Da Cidadania</a:t>
            </a:r>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8" name="Retângulo de cantos arredondados 7"/>
          <p:cNvSpPr/>
          <p:nvPr/>
        </p:nvSpPr>
        <p:spPr>
          <a:xfrm>
            <a:off x="511899" y="598564"/>
            <a:ext cx="10584464" cy="340528"/>
          </a:xfrm>
          <a:prstGeom prst="roundRect">
            <a:avLst>
              <a:gd name="adj" fmla="val 50000"/>
            </a:avLst>
          </a:prstGeom>
          <a:no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tx1"/>
                </a:solidFill>
              </a:rPr>
              <a:t>        </a:t>
            </a:r>
            <a:r>
              <a:rPr lang="pt-BR" sz="1400" b="1" cap="all" dirty="0">
                <a:solidFill>
                  <a:schemeClr val="tx1"/>
                </a:solidFill>
              </a:rPr>
              <a:t>Programa | ação | produtos</a:t>
            </a:r>
          </a:p>
        </p:txBody>
      </p:sp>
      <p:sp>
        <p:nvSpPr>
          <p:cNvPr id="14" name="Divisa 13"/>
          <p:cNvSpPr/>
          <p:nvPr/>
        </p:nvSpPr>
        <p:spPr>
          <a:xfrm>
            <a:off x="671941" y="65347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57" name="Diagrama 56"/>
          <p:cNvGraphicFramePr/>
          <p:nvPr>
            <p:extLst>
              <p:ext uri="{D42A27DB-BD31-4B8C-83A1-F6EECF244321}">
                <p14:modId xmlns:p14="http://schemas.microsoft.com/office/powerpoint/2010/main" val="4012737355"/>
              </p:ext>
            </p:extLst>
          </p:nvPr>
        </p:nvGraphicFramePr>
        <p:xfrm>
          <a:off x="95946" y="1013321"/>
          <a:ext cx="11657904" cy="567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475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
          <p:cNvSpPr/>
          <p:nvPr/>
        </p:nvSpPr>
        <p:spPr>
          <a:xfrm>
            <a:off x="1791246" y="-10970"/>
            <a:ext cx="10400753" cy="6855032"/>
          </a:xfrm>
          <a:prstGeom prst="rect">
            <a:avLst/>
          </a:prstGeom>
          <a:blipFill dpi="0" rotWithShape="1">
            <a:blip r:embed="rId2" cstate="print">
              <a:alphaModFix amt="46000"/>
              <a:extLst>
                <a:ext uri="{BEBA8EAE-BF5A-486C-A8C5-ECC9F3942E4B}">
                  <a14:imgProps xmlns:a14="http://schemas.microsoft.com/office/drawing/2010/main">
                    <a14:imgLayer r:embed="rId3">
                      <a14:imgEffect>
                        <a14:saturation sat="33000"/>
                      </a14:imgEffect>
                    </a14:imgLayer>
                  </a14:imgProps>
                </a:ext>
              </a:extLst>
            </a:blip>
            <a:srcRect/>
            <a:stretch>
              <a:fillRect/>
            </a:stretch>
          </a:blipFill>
        </p:spPr>
        <p:txBody>
          <a:bodyPr wrap="square" lIns="0" tIns="0" rIns="0" bIns="0" rtlCol="0"/>
          <a:lstStyle/>
          <a:p>
            <a:endParaRPr/>
          </a:p>
        </p:txBody>
      </p:sp>
      <p:sp>
        <p:nvSpPr>
          <p:cNvPr id="30" name="object 3"/>
          <p:cNvSpPr/>
          <p:nvPr/>
        </p:nvSpPr>
        <p:spPr>
          <a:xfrm>
            <a:off x="0" y="0"/>
            <a:ext cx="1889760" cy="6862716"/>
          </a:xfrm>
          <a:custGeom>
            <a:avLst/>
            <a:gdLst/>
            <a:ahLst/>
            <a:cxnLst/>
            <a:rect l="l" t="t" r="r" b="b"/>
            <a:pathLst>
              <a:path w="1889760" h="9904730">
                <a:moveTo>
                  <a:pt x="0" y="9904476"/>
                </a:moveTo>
                <a:lnTo>
                  <a:pt x="1889760" y="9904476"/>
                </a:lnTo>
                <a:lnTo>
                  <a:pt x="1889760" y="0"/>
                </a:lnTo>
                <a:lnTo>
                  <a:pt x="0" y="0"/>
                </a:lnTo>
                <a:lnTo>
                  <a:pt x="0" y="9904476"/>
                </a:lnTo>
                <a:close/>
              </a:path>
            </a:pathLst>
          </a:custGeom>
          <a:gradFill flip="none" rotWithShape="1">
            <a:gsLst>
              <a:gs pos="0">
                <a:srgbClr val="538135"/>
              </a:gs>
              <a:gs pos="50000">
                <a:srgbClr val="538135"/>
              </a:gs>
              <a:gs pos="100000">
                <a:srgbClr val="538135">
                  <a:tint val="23500"/>
                  <a:satMod val="160000"/>
                </a:srgbClr>
              </a:gs>
            </a:gsLst>
            <a:lin ang="5400000" scaled="1"/>
            <a:tileRect/>
          </a:gradFill>
        </p:spPr>
        <p:txBody>
          <a:bodyPr wrap="square" lIns="0" tIns="0" rIns="0" bIns="0" rtlCol="0"/>
          <a:lstStyle/>
          <a:p>
            <a:endParaRPr/>
          </a:p>
        </p:txBody>
      </p:sp>
      <p:sp>
        <p:nvSpPr>
          <p:cNvPr id="29" name="CaixaDeTexto 72"/>
          <p:cNvSpPr txBox="1"/>
          <p:nvPr/>
        </p:nvSpPr>
        <p:spPr>
          <a:xfrm>
            <a:off x="541417" y="272968"/>
            <a:ext cx="5817455" cy="417272"/>
          </a:xfrm>
          <a:prstGeom prst="rect">
            <a:avLst/>
          </a:prstGeom>
          <a:solidFill>
            <a:schemeClr val="tx1">
              <a:lumMod val="75000"/>
              <a:lumOff val="25000"/>
            </a:schemeClr>
          </a:solidFill>
        </p:spPr>
        <p:txBody>
          <a:bodyPr wrap="square" lIns="47476" tIns="23738" rIns="47476" bIns="23738" rtlCol="0">
            <a:spAutoFit/>
          </a:bodyPr>
          <a:lstStyle/>
          <a:p>
            <a:pPr algn="ctr"/>
            <a:r>
              <a:rPr lang="pt-BR" sz="2400" b="1" dirty="0" smtClean="0">
                <a:solidFill>
                  <a:schemeClr val="bg1"/>
                </a:solidFill>
                <a:latin typeface="Arial" panose="020B0604020202020204" pitchFamily="34" charset="0"/>
                <a:cs typeface="Arial" panose="020B0604020202020204" pitchFamily="34" charset="0"/>
              </a:rPr>
              <a:t>IDENTIDADE ORGANIZACIONAL</a:t>
            </a:r>
            <a:endParaRPr lang="pt-BR" sz="2400" b="1" dirty="0">
              <a:solidFill>
                <a:schemeClr val="bg1"/>
              </a:solidFill>
              <a:latin typeface="Arial" panose="020B0604020202020204" pitchFamily="34" charset="0"/>
              <a:cs typeface="Arial" panose="020B0604020202020204" pitchFamily="34" charset="0"/>
            </a:endParaRPr>
          </a:p>
        </p:txBody>
      </p:sp>
      <p:sp>
        <p:nvSpPr>
          <p:cNvPr id="33" name="object 7"/>
          <p:cNvSpPr/>
          <p:nvPr/>
        </p:nvSpPr>
        <p:spPr>
          <a:xfrm>
            <a:off x="2020924" y="967924"/>
            <a:ext cx="6428594" cy="3141873"/>
          </a:xfrm>
          <a:custGeom>
            <a:avLst/>
            <a:gdLst/>
            <a:ahLst/>
            <a:cxnLst/>
            <a:rect l="l" t="t" r="r" b="b"/>
            <a:pathLst>
              <a:path w="7617459" h="3502659">
                <a:moveTo>
                  <a:pt x="7033259" y="0"/>
                </a:moveTo>
                <a:lnTo>
                  <a:pt x="583692" y="0"/>
                </a:lnTo>
                <a:lnTo>
                  <a:pt x="535825" y="1935"/>
                </a:lnTo>
                <a:lnTo>
                  <a:pt x="489023" y="7640"/>
                </a:lnTo>
                <a:lnTo>
                  <a:pt x="443436" y="16965"/>
                </a:lnTo>
                <a:lnTo>
                  <a:pt x="399214" y="29760"/>
                </a:lnTo>
                <a:lnTo>
                  <a:pt x="356508" y="45874"/>
                </a:lnTo>
                <a:lnTo>
                  <a:pt x="315468" y="65157"/>
                </a:lnTo>
                <a:lnTo>
                  <a:pt x="276244" y="87459"/>
                </a:lnTo>
                <a:lnTo>
                  <a:pt x="238987" y="112629"/>
                </a:lnTo>
                <a:lnTo>
                  <a:pt x="203847" y="140517"/>
                </a:lnTo>
                <a:lnTo>
                  <a:pt x="170973" y="170973"/>
                </a:lnTo>
                <a:lnTo>
                  <a:pt x="140517" y="203847"/>
                </a:lnTo>
                <a:lnTo>
                  <a:pt x="112629" y="238987"/>
                </a:lnTo>
                <a:lnTo>
                  <a:pt x="87459" y="276244"/>
                </a:lnTo>
                <a:lnTo>
                  <a:pt x="65157" y="315468"/>
                </a:lnTo>
                <a:lnTo>
                  <a:pt x="45874" y="356508"/>
                </a:lnTo>
                <a:lnTo>
                  <a:pt x="29760" y="399214"/>
                </a:lnTo>
                <a:lnTo>
                  <a:pt x="16965" y="443436"/>
                </a:lnTo>
                <a:lnTo>
                  <a:pt x="7640" y="489023"/>
                </a:lnTo>
                <a:lnTo>
                  <a:pt x="1935" y="535825"/>
                </a:lnTo>
                <a:lnTo>
                  <a:pt x="0" y="583692"/>
                </a:lnTo>
                <a:lnTo>
                  <a:pt x="0" y="2918447"/>
                </a:lnTo>
                <a:lnTo>
                  <a:pt x="1935" y="2966320"/>
                </a:lnTo>
                <a:lnTo>
                  <a:pt x="7640" y="3013128"/>
                </a:lnTo>
                <a:lnTo>
                  <a:pt x="16965" y="3058720"/>
                </a:lnTo>
                <a:lnTo>
                  <a:pt x="29760" y="3102945"/>
                </a:lnTo>
                <a:lnTo>
                  <a:pt x="45874" y="3145653"/>
                </a:lnTo>
                <a:lnTo>
                  <a:pt x="65157" y="3186695"/>
                </a:lnTo>
                <a:lnTo>
                  <a:pt x="87459" y="3225920"/>
                </a:lnTo>
                <a:lnTo>
                  <a:pt x="112629" y="3263178"/>
                </a:lnTo>
                <a:lnTo>
                  <a:pt x="140517" y="3298318"/>
                </a:lnTo>
                <a:lnTo>
                  <a:pt x="170973" y="3331190"/>
                </a:lnTo>
                <a:lnTo>
                  <a:pt x="203847" y="3361645"/>
                </a:lnTo>
                <a:lnTo>
                  <a:pt x="238987" y="3389532"/>
                </a:lnTo>
                <a:lnTo>
                  <a:pt x="276244" y="3414700"/>
                </a:lnTo>
                <a:lnTo>
                  <a:pt x="315468" y="3437001"/>
                </a:lnTo>
                <a:lnTo>
                  <a:pt x="356508" y="3456282"/>
                </a:lnTo>
                <a:lnTo>
                  <a:pt x="399214" y="3472394"/>
                </a:lnTo>
                <a:lnTo>
                  <a:pt x="443436" y="3485188"/>
                </a:lnTo>
                <a:lnTo>
                  <a:pt x="489023" y="3494512"/>
                </a:lnTo>
                <a:lnTo>
                  <a:pt x="535825" y="3500217"/>
                </a:lnTo>
                <a:lnTo>
                  <a:pt x="583692" y="3502152"/>
                </a:lnTo>
                <a:lnTo>
                  <a:pt x="7033259" y="3502152"/>
                </a:lnTo>
                <a:lnTo>
                  <a:pt x="7081126" y="3500217"/>
                </a:lnTo>
                <a:lnTo>
                  <a:pt x="7127928" y="3494512"/>
                </a:lnTo>
                <a:lnTo>
                  <a:pt x="7173515" y="3485188"/>
                </a:lnTo>
                <a:lnTo>
                  <a:pt x="7217737" y="3472394"/>
                </a:lnTo>
                <a:lnTo>
                  <a:pt x="7260443" y="3456282"/>
                </a:lnTo>
                <a:lnTo>
                  <a:pt x="7301483" y="3437001"/>
                </a:lnTo>
                <a:lnTo>
                  <a:pt x="7340707" y="3414700"/>
                </a:lnTo>
                <a:lnTo>
                  <a:pt x="7377964" y="3389532"/>
                </a:lnTo>
                <a:lnTo>
                  <a:pt x="7413104" y="3361645"/>
                </a:lnTo>
                <a:lnTo>
                  <a:pt x="7445978" y="3331190"/>
                </a:lnTo>
                <a:lnTo>
                  <a:pt x="7476434" y="3298318"/>
                </a:lnTo>
                <a:lnTo>
                  <a:pt x="7504322" y="3263178"/>
                </a:lnTo>
                <a:lnTo>
                  <a:pt x="7529492" y="3225920"/>
                </a:lnTo>
                <a:lnTo>
                  <a:pt x="7551794" y="3186695"/>
                </a:lnTo>
                <a:lnTo>
                  <a:pt x="7571077" y="3145653"/>
                </a:lnTo>
                <a:lnTo>
                  <a:pt x="7587191" y="3102945"/>
                </a:lnTo>
                <a:lnTo>
                  <a:pt x="7599986" y="3058720"/>
                </a:lnTo>
                <a:lnTo>
                  <a:pt x="7609311" y="3013128"/>
                </a:lnTo>
                <a:lnTo>
                  <a:pt x="7615016" y="2966320"/>
                </a:lnTo>
                <a:lnTo>
                  <a:pt x="7616952" y="2918447"/>
                </a:lnTo>
                <a:lnTo>
                  <a:pt x="7616952" y="583692"/>
                </a:lnTo>
                <a:lnTo>
                  <a:pt x="7615016" y="535825"/>
                </a:lnTo>
                <a:lnTo>
                  <a:pt x="7609311" y="489023"/>
                </a:lnTo>
                <a:lnTo>
                  <a:pt x="7599986" y="443436"/>
                </a:lnTo>
                <a:lnTo>
                  <a:pt x="7587191" y="399214"/>
                </a:lnTo>
                <a:lnTo>
                  <a:pt x="7571077" y="356508"/>
                </a:lnTo>
                <a:lnTo>
                  <a:pt x="7551794" y="315468"/>
                </a:lnTo>
                <a:lnTo>
                  <a:pt x="7529492" y="276244"/>
                </a:lnTo>
                <a:lnTo>
                  <a:pt x="7504322" y="238987"/>
                </a:lnTo>
                <a:lnTo>
                  <a:pt x="7476434" y="203847"/>
                </a:lnTo>
                <a:lnTo>
                  <a:pt x="7445978" y="170973"/>
                </a:lnTo>
                <a:lnTo>
                  <a:pt x="7413104" y="140517"/>
                </a:lnTo>
                <a:lnTo>
                  <a:pt x="7377964" y="112629"/>
                </a:lnTo>
                <a:lnTo>
                  <a:pt x="7340707" y="87459"/>
                </a:lnTo>
                <a:lnTo>
                  <a:pt x="7301483" y="65157"/>
                </a:lnTo>
                <a:lnTo>
                  <a:pt x="7260443" y="45874"/>
                </a:lnTo>
                <a:lnTo>
                  <a:pt x="7217737" y="29760"/>
                </a:lnTo>
                <a:lnTo>
                  <a:pt x="7173515" y="16965"/>
                </a:lnTo>
                <a:lnTo>
                  <a:pt x="7127928" y="7640"/>
                </a:lnTo>
                <a:lnTo>
                  <a:pt x="7081126" y="1935"/>
                </a:lnTo>
                <a:lnTo>
                  <a:pt x="7033259" y="0"/>
                </a:lnTo>
                <a:close/>
              </a:path>
            </a:pathLst>
          </a:custGeom>
          <a:solidFill>
            <a:srgbClr val="D9D9D9">
              <a:alpha val="90000"/>
            </a:srgbClr>
          </a:solidFill>
        </p:spPr>
        <p:txBody>
          <a:bodyPr wrap="square" lIns="0" tIns="0" rIns="0" bIns="0" rtlCol="0"/>
          <a:lstStyle/>
          <a:p>
            <a:endParaRPr/>
          </a:p>
        </p:txBody>
      </p:sp>
      <p:sp>
        <p:nvSpPr>
          <p:cNvPr id="35" name="object 7"/>
          <p:cNvSpPr/>
          <p:nvPr/>
        </p:nvSpPr>
        <p:spPr>
          <a:xfrm>
            <a:off x="8939343" y="1225811"/>
            <a:ext cx="2990327" cy="5024704"/>
          </a:xfrm>
          <a:custGeom>
            <a:avLst/>
            <a:gdLst/>
            <a:ahLst/>
            <a:cxnLst/>
            <a:rect l="l" t="t" r="r" b="b"/>
            <a:pathLst>
              <a:path w="7617459" h="3502659">
                <a:moveTo>
                  <a:pt x="7033259" y="0"/>
                </a:moveTo>
                <a:lnTo>
                  <a:pt x="583692" y="0"/>
                </a:lnTo>
                <a:lnTo>
                  <a:pt x="535825" y="1935"/>
                </a:lnTo>
                <a:lnTo>
                  <a:pt x="489023" y="7640"/>
                </a:lnTo>
                <a:lnTo>
                  <a:pt x="443436" y="16965"/>
                </a:lnTo>
                <a:lnTo>
                  <a:pt x="399214" y="29760"/>
                </a:lnTo>
                <a:lnTo>
                  <a:pt x="356508" y="45874"/>
                </a:lnTo>
                <a:lnTo>
                  <a:pt x="315468" y="65157"/>
                </a:lnTo>
                <a:lnTo>
                  <a:pt x="276244" y="87459"/>
                </a:lnTo>
                <a:lnTo>
                  <a:pt x="238987" y="112629"/>
                </a:lnTo>
                <a:lnTo>
                  <a:pt x="203847" y="140517"/>
                </a:lnTo>
                <a:lnTo>
                  <a:pt x="170973" y="170973"/>
                </a:lnTo>
                <a:lnTo>
                  <a:pt x="140517" y="203847"/>
                </a:lnTo>
                <a:lnTo>
                  <a:pt x="112629" y="238987"/>
                </a:lnTo>
                <a:lnTo>
                  <a:pt x="87459" y="276244"/>
                </a:lnTo>
                <a:lnTo>
                  <a:pt x="65157" y="315468"/>
                </a:lnTo>
                <a:lnTo>
                  <a:pt x="45874" y="356508"/>
                </a:lnTo>
                <a:lnTo>
                  <a:pt x="29760" y="399214"/>
                </a:lnTo>
                <a:lnTo>
                  <a:pt x="16965" y="443436"/>
                </a:lnTo>
                <a:lnTo>
                  <a:pt x="7640" y="489023"/>
                </a:lnTo>
                <a:lnTo>
                  <a:pt x="1935" y="535825"/>
                </a:lnTo>
                <a:lnTo>
                  <a:pt x="0" y="583692"/>
                </a:lnTo>
                <a:lnTo>
                  <a:pt x="0" y="2918447"/>
                </a:lnTo>
                <a:lnTo>
                  <a:pt x="1935" y="2966320"/>
                </a:lnTo>
                <a:lnTo>
                  <a:pt x="7640" y="3013128"/>
                </a:lnTo>
                <a:lnTo>
                  <a:pt x="16965" y="3058720"/>
                </a:lnTo>
                <a:lnTo>
                  <a:pt x="29760" y="3102945"/>
                </a:lnTo>
                <a:lnTo>
                  <a:pt x="45874" y="3145653"/>
                </a:lnTo>
                <a:lnTo>
                  <a:pt x="65157" y="3186695"/>
                </a:lnTo>
                <a:lnTo>
                  <a:pt x="87459" y="3225920"/>
                </a:lnTo>
                <a:lnTo>
                  <a:pt x="112629" y="3263178"/>
                </a:lnTo>
                <a:lnTo>
                  <a:pt x="140517" y="3298318"/>
                </a:lnTo>
                <a:lnTo>
                  <a:pt x="170973" y="3331190"/>
                </a:lnTo>
                <a:lnTo>
                  <a:pt x="203847" y="3361645"/>
                </a:lnTo>
                <a:lnTo>
                  <a:pt x="238987" y="3389532"/>
                </a:lnTo>
                <a:lnTo>
                  <a:pt x="276244" y="3414700"/>
                </a:lnTo>
                <a:lnTo>
                  <a:pt x="315468" y="3437001"/>
                </a:lnTo>
                <a:lnTo>
                  <a:pt x="356508" y="3456282"/>
                </a:lnTo>
                <a:lnTo>
                  <a:pt x="399214" y="3472394"/>
                </a:lnTo>
                <a:lnTo>
                  <a:pt x="443436" y="3485188"/>
                </a:lnTo>
                <a:lnTo>
                  <a:pt x="489023" y="3494512"/>
                </a:lnTo>
                <a:lnTo>
                  <a:pt x="535825" y="3500217"/>
                </a:lnTo>
                <a:lnTo>
                  <a:pt x="583692" y="3502152"/>
                </a:lnTo>
                <a:lnTo>
                  <a:pt x="7033259" y="3502152"/>
                </a:lnTo>
                <a:lnTo>
                  <a:pt x="7081126" y="3500217"/>
                </a:lnTo>
                <a:lnTo>
                  <a:pt x="7127928" y="3494512"/>
                </a:lnTo>
                <a:lnTo>
                  <a:pt x="7173515" y="3485188"/>
                </a:lnTo>
                <a:lnTo>
                  <a:pt x="7217737" y="3472394"/>
                </a:lnTo>
                <a:lnTo>
                  <a:pt x="7260443" y="3456282"/>
                </a:lnTo>
                <a:lnTo>
                  <a:pt x="7301483" y="3437001"/>
                </a:lnTo>
                <a:lnTo>
                  <a:pt x="7340707" y="3414700"/>
                </a:lnTo>
                <a:lnTo>
                  <a:pt x="7377964" y="3389532"/>
                </a:lnTo>
                <a:lnTo>
                  <a:pt x="7413104" y="3361645"/>
                </a:lnTo>
                <a:lnTo>
                  <a:pt x="7445978" y="3331190"/>
                </a:lnTo>
                <a:lnTo>
                  <a:pt x="7476434" y="3298318"/>
                </a:lnTo>
                <a:lnTo>
                  <a:pt x="7504322" y="3263178"/>
                </a:lnTo>
                <a:lnTo>
                  <a:pt x="7529492" y="3225920"/>
                </a:lnTo>
                <a:lnTo>
                  <a:pt x="7551794" y="3186695"/>
                </a:lnTo>
                <a:lnTo>
                  <a:pt x="7571077" y="3145653"/>
                </a:lnTo>
                <a:lnTo>
                  <a:pt x="7587191" y="3102945"/>
                </a:lnTo>
                <a:lnTo>
                  <a:pt x="7599986" y="3058720"/>
                </a:lnTo>
                <a:lnTo>
                  <a:pt x="7609311" y="3013128"/>
                </a:lnTo>
                <a:lnTo>
                  <a:pt x="7615016" y="2966320"/>
                </a:lnTo>
                <a:lnTo>
                  <a:pt x="7616952" y="2918447"/>
                </a:lnTo>
                <a:lnTo>
                  <a:pt x="7616952" y="583692"/>
                </a:lnTo>
                <a:lnTo>
                  <a:pt x="7615016" y="535825"/>
                </a:lnTo>
                <a:lnTo>
                  <a:pt x="7609311" y="489023"/>
                </a:lnTo>
                <a:lnTo>
                  <a:pt x="7599986" y="443436"/>
                </a:lnTo>
                <a:lnTo>
                  <a:pt x="7587191" y="399214"/>
                </a:lnTo>
                <a:lnTo>
                  <a:pt x="7571077" y="356508"/>
                </a:lnTo>
                <a:lnTo>
                  <a:pt x="7551794" y="315468"/>
                </a:lnTo>
                <a:lnTo>
                  <a:pt x="7529492" y="276244"/>
                </a:lnTo>
                <a:lnTo>
                  <a:pt x="7504322" y="238987"/>
                </a:lnTo>
                <a:lnTo>
                  <a:pt x="7476434" y="203847"/>
                </a:lnTo>
                <a:lnTo>
                  <a:pt x="7445978" y="170973"/>
                </a:lnTo>
                <a:lnTo>
                  <a:pt x="7413104" y="140517"/>
                </a:lnTo>
                <a:lnTo>
                  <a:pt x="7377964" y="112629"/>
                </a:lnTo>
                <a:lnTo>
                  <a:pt x="7340707" y="87459"/>
                </a:lnTo>
                <a:lnTo>
                  <a:pt x="7301483" y="65157"/>
                </a:lnTo>
                <a:lnTo>
                  <a:pt x="7260443" y="45874"/>
                </a:lnTo>
                <a:lnTo>
                  <a:pt x="7217737" y="29760"/>
                </a:lnTo>
                <a:lnTo>
                  <a:pt x="7173515" y="16965"/>
                </a:lnTo>
                <a:lnTo>
                  <a:pt x="7127928" y="7640"/>
                </a:lnTo>
                <a:lnTo>
                  <a:pt x="7081126" y="1935"/>
                </a:lnTo>
                <a:lnTo>
                  <a:pt x="7033259" y="0"/>
                </a:lnTo>
                <a:close/>
              </a:path>
            </a:pathLst>
          </a:custGeom>
          <a:solidFill>
            <a:srgbClr val="D9D9D9">
              <a:alpha val="90000"/>
            </a:srgbClr>
          </a:solidFill>
        </p:spPr>
        <p:txBody>
          <a:bodyPr wrap="square" lIns="0" tIns="0" rIns="0" bIns="0" rtlCol="0"/>
          <a:lstStyle/>
          <a:p>
            <a:endParaRPr/>
          </a:p>
        </p:txBody>
      </p:sp>
      <p:sp>
        <p:nvSpPr>
          <p:cNvPr id="36" name="CaixaDeTexto 72"/>
          <p:cNvSpPr txBox="1"/>
          <p:nvPr/>
        </p:nvSpPr>
        <p:spPr>
          <a:xfrm>
            <a:off x="8027158" y="1358121"/>
            <a:ext cx="3536061" cy="324939"/>
          </a:xfrm>
          <a:prstGeom prst="rect">
            <a:avLst/>
          </a:prstGeom>
          <a:noFill/>
        </p:spPr>
        <p:txBody>
          <a:bodyPr wrap="square" lIns="47476" tIns="23738" rIns="47476" bIns="23738" rtlCol="0">
            <a:spAutoFit/>
          </a:bodyPr>
          <a:lstStyle/>
          <a:p>
            <a:pPr algn="r"/>
            <a:r>
              <a:rPr lang="pt-BR" b="1" dirty="0" smtClean="0">
                <a:solidFill>
                  <a:schemeClr val="bg2">
                    <a:lumMod val="25000"/>
                  </a:schemeClr>
                </a:solidFill>
                <a:latin typeface="Arial" panose="020B0604020202020204" pitchFamily="34" charset="0"/>
                <a:cs typeface="Arial" panose="020B0604020202020204" pitchFamily="34" charset="0"/>
              </a:rPr>
              <a:t>valores</a:t>
            </a:r>
            <a:endParaRPr lang="pt-BR" b="1" dirty="0">
              <a:solidFill>
                <a:schemeClr val="bg2">
                  <a:lumMod val="25000"/>
                </a:schemeClr>
              </a:solidFill>
              <a:latin typeface="Arial" panose="020B0604020202020204" pitchFamily="34" charset="0"/>
              <a:cs typeface="Arial" panose="020B0604020202020204" pitchFamily="34" charset="0"/>
            </a:endParaRPr>
          </a:p>
        </p:txBody>
      </p:sp>
      <p:sp>
        <p:nvSpPr>
          <p:cNvPr id="37" name="CaixaDeTexto 72"/>
          <p:cNvSpPr txBox="1"/>
          <p:nvPr/>
        </p:nvSpPr>
        <p:spPr>
          <a:xfrm>
            <a:off x="4359933" y="1126639"/>
            <a:ext cx="3536061" cy="324939"/>
          </a:xfrm>
          <a:prstGeom prst="rect">
            <a:avLst/>
          </a:prstGeom>
          <a:noFill/>
        </p:spPr>
        <p:txBody>
          <a:bodyPr wrap="square" lIns="47476" tIns="23738" rIns="47476" bIns="23738" rtlCol="0">
            <a:spAutoFit/>
          </a:bodyPr>
          <a:lstStyle/>
          <a:p>
            <a:pPr algn="r"/>
            <a:r>
              <a:rPr lang="pt-BR" b="1" dirty="0" smtClean="0">
                <a:solidFill>
                  <a:schemeClr val="bg2">
                    <a:lumMod val="25000"/>
                  </a:schemeClr>
                </a:solidFill>
                <a:latin typeface="Arial" panose="020B0604020202020204" pitchFamily="34" charset="0"/>
                <a:cs typeface="Arial" panose="020B0604020202020204" pitchFamily="34" charset="0"/>
              </a:rPr>
              <a:t>missão</a:t>
            </a:r>
            <a:endParaRPr lang="pt-BR" b="1" dirty="0">
              <a:solidFill>
                <a:schemeClr val="bg2">
                  <a:lumMod val="25000"/>
                </a:schemeClr>
              </a:solidFill>
              <a:latin typeface="Arial" panose="020B0604020202020204" pitchFamily="34" charset="0"/>
              <a:cs typeface="Arial" panose="020B0604020202020204" pitchFamily="34" charset="0"/>
            </a:endParaRPr>
          </a:p>
        </p:txBody>
      </p:sp>
      <p:sp>
        <p:nvSpPr>
          <p:cNvPr id="38" name="object 7"/>
          <p:cNvSpPr/>
          <p:nvPr/>
        </p:nvSpPr>
        <p:spPr>
          <a:xfrm>
            <a:off x="3386415" y="4461643"/>
            <a:ext cx="4565427" cy="2082507"/>
          </a:xfrm>
          <a:custGeom>
            <a:avLst/>
            <a:gdLst/>
            <a:ahLst/>
            <a:cxnLst/>
            <a:rect l="l" t="t" r="r" b="b"/>
            <a:pathLst>
              <a:path w="7617459" h="3502659">
                <a:moveTo>
                  <a:pt x="7033259" y="0"/>
                </a:moveTo>
                <a:lnTo>
                  <a:pt x="583692" y="0"/>
                </a:lnTo>
                <a:lnTo>
                  <a:pt x="535825" y="1935"/>
                </a:lnTo>
                <a:lnTo>
                  <a:pt x="489023" y="7640"/>
                </a:lnTo>
                <a:lnTo>
                  <a:pt x="443436" y="16965"/>
                </a:lnTo>
                <a:lnTo>
                  <a:pt x="399214" y="29760"/>
                </a:lnTo>
                <a:lnTo>
                  <a:pt x="356508" y="45874"/>
                </a:lnTo>
                <a:lnTo>
                  <a:pt x="315468" y="65157"/>
                </a:lnTo>
                <a:lnTo>
                  <a:pt x="276244" y="87459"/>
                </a:lnTo>
                <a:lnTo>
                  <a:pt x="238987" y="112629"/>
                </a:lnTo>
                <a:lnTo>
                  <a:pt x="203847" y="140517"/>
                </a:lnTo>
                <a:lnTo>
                  <a:pt x="170973" y="170973"/>
                </a:lnTo>
                <a:lnTo>
                  <a:pt x="140517" y="203847"/>
                </a:lnTo>
                <a:lnTo>
                  <a:pt x="112629" y="238987"/>
                </a:lnTo>
                <a:lnTo>
                  <a:pt x="87459" y="276244"/>
                </a:lnTo>
                <a:lnTo>
                  <a:pt x="65157" y="315468"/>
                </a:lnTo>
                <a:lnTo>
                  <a:pt x="45874" y="356508"/>
                </a:lnTo>
                <a:lnTo>
                  <a:pt x="29760" y="399214"/>
                </a:lnTo>
                <a:lnTo>
                  <a:pt x="16965" y="443436"/>
                </a:lnTo>
                <a:lnTo>
                  <a:pt x="7640" y="489023"/>
                </a:lnTo>
                <a:lnTo>
                  <a:pt x="1935" y="535825"/>
                </a:lnTo>
                <a:lnTo>
                  <a:pt x="0" y="583692"/>
                </a:lnTo>
                <a:lnTo>
                  <a:pt x="0" y="2918447"/>
                </a:lnTo>
                <a:lnTo>
                  <a:pt x="1935" y="2966320"/>
                </a:lnTo>
                <a:lnTo>
                  <a:pt x="7640" y="3013128"/>
                </a:lnTo>
                <a:lnTo>
                  <a:pt x="16965" y="3058720"/>
                </a:lnTo>
                <a:lnTo>
                  <a:pt x="29760" y="3102945"/>
                </a:lnTo>
                <a:lnTo>
                  <a:pt x="45874" y="3145653"/>
                </a:lnTo>
                <a:lnTo>
                  <a:pt x="65157" y="3186695"/>
                </a:lnTo>
                <a:lnTo>
                  <a:pt x="87459" y="3225920"/>
                </a:lnTo>
                <a:lnTo>
                  <a:pt x="112629" y="3263178"/>
                </a:lnTo>
                <a:lnTo>
                  <a:pt x="140517" y="3298318"/>
                </a:lnTo>
                <a:lnTo>
                  <a:pt x="170973" y="3331190"/>
                </a:lnTo>
                <a:lnTo>
                  <a:pt x="203847" y="3361645"/>
                </a:lnTo>
                <a:lnTo>
                  <a:pt x="238987" y="3389532"/>
                </a:lnTo>
                <a:lnTo>
                  <a:pt x="276244" y="3414700"/>
                </a:lnTo>
                <a:lnTo>
                  <a:pt x="315468" y="3437001"/>
                </a:lnTo>
                <a:lnTo>
                  <a:pt x="356508" y="3456282"/>
                </a:lnTo>
                <a:lnTo>
                  <a:pt x="399214" y="3472394"/>
                </a:lnTo>
                <a:lnTo>
                  <a:pt x="443436" y="3485188"/>
                </a:lnTo>
                <a:lnTo>
                  <a:pt x="489023" y="3494512"/>
                </a:lnTo>
                <a:lnTo>
                  <a:pt x="535825" y="3500217"/>
                </a:lnTo>
                <a:lnTo>
                  <a:pt x="583692" y="3502152"/>
                </a:lnTo>
                <a:lnTo>
                  <a:pt x="7033259" y="3502152"/>
                </a:lnTo>
                <a:lnTo>
                  <a:pt x="7081126" y="3500217"/>
                </a:lnTo>
                <a:lnTo>
                  <a:pt x="7127928" y="3494512"/>
                </a:lnTo>
                <a:lnTo>
                  <a:pt x="7173515" y="3485188"/>
                </a:lnTo>
                <a:lnTo>
                  <a:pt x="7217737" y="3472394"/>
                </a:lnTo>
                <a:lnTo>
                  <a:pt x="7260443" y="3456282"/>
                </a:lnTo>
                <a:lnTo>
                  <a:pt x="7301483" y="3437001"/>
                </a:lnTo>
                <a:lnTo>
                  <a:pt x="7340707" y="3414700"/>
                </a:lnTo>
                <a:lnTo>
                  <a:pt x="7377964" y="3389532"/>
                </a:lnTo>
                <a:lnTo>
                  <a:pt x="7413104" y="3361645"/>
                </a:lnTo>
                <a:lnTo>
                  <a:pt x="7445978" y="3331190"/>
                </a:lnTo>
                <a:lnTo>
                  <a:pt x="7476434" y="3298318"/>
                </a:lnTo>
                <a:lnTo>
                  <a:pt x="7504322" y="3263178"/>
                </a:lnTo>
                <a:lnTo>
                  <a:pt x="7529492" y="3225920"/>
                </a:lnTo>
                <a:lnTo>
                  <a:pt x="7551794" y="3186695"/>
                </a:lnTo>
                <a:lnTo>
                  <a:pt x="7571077" y="3145653"/>
                </a:lnTo>
                <a:lnTo>
                  <a:pt x="7587191" y="3102945"/>
                </a:lnTo>
                <a:lnTo>
                  <a:pt x="7599986" y="3058720"/>
                </a:lnTo>
                <a:lnTo>
                  <a:pt x="7609311" y="3013128"/>
                </a:lnTo>
                <a:lnTo>
                  <a:pt x="7615016" y="2966320"/>
                </a:lnTo>
                <a:lnTo>
                  <a:pt x="7616952" y="2918447"/>
                </a:lnTo>
                <a:lnTo>
                  <a:pt x="7616952" y="583692"/>
                </a:lnTo>
                <a:lnTo>
                  <a:pt x="7615016" y="535825"/>
                </a:lnTo>
                <a:lnTo>
                  <a:pt x="7609311" y="489023"/>
                </a:lnTo>
                <a:lnTo>
                  <a:pt x="7599986" y="443436"/>
                </a:lnTo>
                <a:lnTo>
                  <a:pt x="7587191" y="399214"/>
                </a:lnTo>
                <a:lnTo>
                  <a:pt x="7571077" y="356508"/>
                </a:lnTo>
                <a:lnTo>
                  <a:pt x="7551794" y="315468"/>
                </a:lnTo>
                <a:lnTo>
                  <a:pt x="7529492" y="276244"/>
                </a:lnTo>
                <a:lnTo>
                  <a:pt x="7504322" y="238987"/>
                </a:lnTo>
                <a:lnTo>
                  <a:pt x="7476434" y="203847"/>
                </a:lnTo>
                <a:lnTo>
                  <a:pt x="7445978" y="170973"/>
                </a:lnTo>
                <a:lnTo>
                  <a:pt x="7413104" y="140517"/>
                </a:lnTo>
                <a:lnTo>
                  <a:pt x="7377964" y="112629"/>
                </a:lnTo>
                <a:lnTo>
                  <a:pt x="7340707" y="87459"/>
                </a:lnTo>
                <a:lnTo>
                  <a:pt x="7301483" y="65157"/>
                </a:lnTo>
                <a:lnTo>
                  <a:pt x="7260443" y="45874"/>
                </a:lnTo>
                <a:lnTo>
                  <a:pt x="7217737" y="29760"/>
                </a:lnTo>
                <a:lnTo>
                  <a:pt x="7173515" y="16965"/>
                </a:lnTo>
                <a:lnTo>
                  <a:pt x="7127928" y="7640"/>
                </a:lnTo>
                <a:lnTo>
                  <a:pt x="7081126" y="1935"/>
                </a:lnTo>
                <a:lnTo>
                  <a:pt x="7033259" y="0"/>
                </a:lnTo>
                <a:close/>
              </a:path>
            </a:pathLst>
          </a:custGeom>
          <a:solidFill>
            <a:srgbClr val="D9D9D9">
              <a:alpha val="90000"/>
            </a:srgbClr>
          </a:solidFill>
        </p:spPr>
        <p:txBody>
          <a:bodyPr wrap="square" lIns="0" tIns="0" rIns="0" bIns="0" rtlCol="0"/>
          <a:lstStyle/>
          <a:p>
            <a:pPr algn="just"/>
            <a:endParaRPr dirty="0"/>
          </a:p>
        </p:txBody>
      </p:sp>
      <p:sp>
        <p:nvSpPr>
          <p:cNvPr id="39" name="CaixaDeTexto 72"/>
          <p:cNvSpPr txBox="1"/>
          <p:nvPr/>
        </p:nvSpPr>
        <p:spPr>
          <a:xfrm>
            <a:off x="3998568" y="4628163"/>
            <a:ext cx="3536061" cy="324939"/>
          </a:xfrm>
          <a:prstGeom prst="rect">
            <a:avLst/>
          </a:prstGeom>
          <a:noFill/>
        </p:spPr>
        <p:txBody>
          <a:bodyPr wrap="square" lIns="47476" tIns="23738" rIns="47476" bIns="23738" rtlCol="0">
            <a:spAutoFit/>
          </a:bodyPr>
          <a:lstStyle/>
          <a:p>
            <a:pPr algn="r"/>
            <a:r>
              <a:rPr lang="pt-BR" b="1" dirty="0" smtClean="0">
                <a:solidFill>
                  <a:schemeClr val="bg2">
                    <a:lumMod val="25000"/>
                  </a:schemeClr>
                </a:solidFill>
                <a:latin typeface="Arial" panose="020B0604020202020204" pitchFamily="34" charset="0"/>
                <a:cs typeface="Arial" panose="020B0604020202020204" pitchFamily="34" charset="0"/>
              </a:rPr>
              <a:t>visão</a:t>
            </a:r>
            <a:endParaRPr lang="pt-BR" b="1" dirty="0">
              <a:solidFill>
                <a:schemeClr val="bg2">
                  <a:lumMod val="25000"/>
                </a:schemeClr>
              </a:solidFill>
              <a:latin typeface="Arial" panose="020B0604020202020204" pitchFamily="34" charset="0"/>
              <a:cs typeface="Arial" panose="020B0604020202020204" pitchFamily="34" charset="0"/>
            </a:endParaRP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98" y="6250514"/>
            <a:ext cx="1230120" cy="587274"/>
          </a:xfrm>
          <a:prstGeom prst="rect">
            <a:avLst/>
          </a:prstGeom>
        </p:spPr>
      </p:pic>
      <p:sp>
        <p:nvSpPr>
          <p:cNvPr id="3" name="Retângulo 2"/>
          <p:cNvSpPr/>
          <p:nvPr/>
        </p:nvSpPr>
        <p:spPr>
          <a:xfrm>
            <a:off x="2303767" y="1547476"/>
            <a:ext cx="5657809" cy="2308324"/>
          </a:xfrm>
          <a:prstGeom prst="rect">
            <a:avLst/>
          </a:prstGeom>
        </p:spPr>
        <p:txBody>
          <a:bodyPr wrap="square">
            <a:spAutoFit/>
          </a:bodyPr>
          <a:lstStyle/>
          <a:p>
            <a:pPr algn="just"/>
            <a:r>
              <a:rPr lang="pt-BR" dirty="0">
                <a:solidFill>
                  <a:srgbClr val="212121"/>
                </a:solidFill>
                <a:latin typeface="Segoe UI" panose="020B0502040204020203" pitchFamily="34" charset="0"/>
              </a:rPr>
              <a:t>Melhorar e simplificar a vida do cidadão, reduzir desigualdades sociais, fortalecer as vocações regionais, formar profissionais, aumentar a arrecadação, reduzir fraudes e atrair novos investimentos, de maneira sustentável, através do uso da tecnologia, do aumento da atratividade econômica do </a:t>
            </a:r>
            <a:r>
              <a:rPr lang="pt-BR" dirty="0" smtClean="0">
                <a:solidFill>
                  <a:srgbClr val="212121"/>
                </a:solidFill>
                <a:latin typeface="Segoe UI" panose="020B0502040204020203" pitchFamily="34" charset="0"/>
              </a:rPr>
              <a:t>Estado</a:t>
            </a:r>
            <a:r>
              <a:rPr lang="pt-BR" dirty="0">
                <a:solidFill>
                  <a:srgbClr val="212121"/>
                </a:solidFill>
                <a:latin typeface="Segoe UI" panose="020B0502040204020203" pitchFamily="34" charset="0"/>
              </a:rPr>
              <a:t>, do fortalecimento das instituições de ensino e do estimulo à inovação</a:t>
            </a:r>
            <a:r>
              <a:rPr lang="pt-BR" dirty="0" smtClean="0">
                <a:solidFill>
                  <a:srgbClr val="212121"/>
                </a:solidFill>
                <a:latin typeface="Segoe UI" panose="020B0502040204020203" pitchFamily="34" charset="0"/>
              </a:rPr>
              <a:t>.</a:t>
            </a:r>
            <a:endParaRPr lang="pt-BR" dirty="0"/>
          </a:p>
        </p:txBody>
      </p:sp>
      <p:sp>
        <p:nvSpPr>
          <p:cNvPr id="4" name="Retângulo 3"/>
          <p:cNvSpPr/>
          <p:nvPr/>
        </p:nvSpPr>
        <p:spPr>
          <a:xfrm>
            <a:off x="3535646" y="4953102"/>
            <a:ext cx="4126795" cy="1477328"/>
          </a:xfrm>
          <a:prstGeom prst="rect">
            <a:avLst/>
          </a:prstGeom>
        </p:spPr>
        <p:txBody>
          <a:bodyPr wrap="square">
            <a:spAutoFit/>
          </a:bodyPr>
          <a:lstStyle/>
          <a:p>
            <a:pPr algn="just"/>
            <a:r>
              <a:rPr lang="pt-BR" dirty="0">
                <a:solidFill>
                  <a:srgbClr val="212121"/>
                </a:solidFill>
                <a:latin typeface="Segoe UI" panose="020B0502040204020203" pitchFamily="34" charset="0"/>
              </a:rPr>
              <a:t>Ser a principal referência do setor público da </a:t>
            </a:r>
            <a:r>
              <a:rPr lang="pt-BR" dirty="0" smtClean="0">
                <a:solidFill>
                  <a:srgbClr val="212121"/>
                </a:solidFill>
                <a:latin typeface="Segoe UI" panose="020B0502040204020203" pitchFamily="34" charset="0"/>
              </a:rPr>
              <a:t>América </a:t>
            </a:r>
            <a:r>
              <a:rPr lang="pt-BR" dirty="0">
                <a:solidFill>
                  <a:srgbClr val="212121"/>
                </a:solidFill>
                <a:latin typeface="Segoe UI" panose="020B0502040204020203" pitchFamily="34" charset="0"/>
              </a:rPr>
              <a:t>L</a:t>
            </a:r>
            <a:r>
              <a:rPr lang="pt-BR" dirty="0" smtClean="0">
                <a:solidFill>
                  <a:srgbClr val="212121"/>
                </a:solidFill>
                <a:latin typeface="Segoe UI" panose="020B0502040204020203" pitchFamily="34" charset="0"/>
              </a:rPr>
              <a:t>atina </a:t>
            </a:r>
            <a:r>
              <a:rPr lang="pt-BR" dirty="0">
                <a:solidFill>
                  <a:srgbClr val="212121"/>
                </a:solidFill>
                <a:latin typeface="Segoe UI" panose="020B0502040204020203" pitchFamily="34" charset="0"/>
              </a:rPr>
              <a:t>no uso da inovação tecnológica para o desenvolvimento econômico e social sustentáveis.</a:t>
            </a:r>
            <a:endParaRPr lang="pt-BR" dirty="0"/>
          </a:p>
        </p:txBody>
      </p:sp>
      <p:sp>
        <p:nvSpPr>
          <p:cNvPr id="5" name="Retângulo 4"/>
          <p:cNvSpPr/>
          <p:nvPr/>
        </p:nvSpPr>
        <p:spPr>
          <a:xfrm>
            <a:off x="9305024" y="2011947"/>
            <a:ext cx="2383872" cy="3831818"/>
          </a:xfrm>
          <a:prstGeom prst="rect">
            <a:avLst/>
          </a:prstGeom>
        </p:spPr>
        <p:txBody>
          <a:bodyPr wrap="square">
            <a:spAutoFit/>
          </a:bodyPr>
          <a:lstStyle/>
          <a:p>
            <a:pPr>
              <a:lnSpc>
                <a:spcPct val="150000"/>
              </a:lnSpc>
            </a:pPr>
            <a:r>
              <a:rPr lang="pt-BR" dirty="0" smtClean="0">
                <a:solidFill>
                  <a:srgbClr val="212121"/>
                </a:solidFill>
                <a:latin typeface="Segoe UI" panose="020B0502040204020203" pitchFamily="34" charset="0"/>
              </a:rPr>
              <a:t>Excelência</a:t>
            </a:r>
            <a:endParaRPr lang="pt-BR" dirty="0">
              <a:solidFill>
                <a:srgbClr val="212121"/>
              </a:solidFill>
              <a:latin typeface="Segoe UI" panose="020B0502040204020203" pitchFamily="34" charset="0"/>
            </a:endParaRPr>
          </a:p>
          <a:p>
            <a:pPr>
              <a:lnSpc>
                <a:spcPct val="150000"/>
              </a:lnSpc>
            </a:pPr>
            <a:r>
              <a:rPr lang="pt-BR" dirty="0">
                <a:solidFill>
                  <a:srgbClr val="212121"/>
                </a:solidFill>
                <a:latin typeface="Segoe UI" panose="020B0502040204020203" pitchFamily="34" charset="0"/>
              </a:rPr>
              <a:t>Comprometimento</a:t>
            </a:r>
          </a:p>
          <a:p>
            <a:pPr>
              <a:lnSpc>
                <a:spcPct val="150000"/>
              </a:lnSpc>
            </a:pPr>
            <a:r>
              <a:rPr lang="pt-BR" dirty="0">
                <a:solidFill>
                  <a:srgbClr val="212121"/>
                </a:solidFill>
                <a:latin typeface="Segoe UI" panose="020B0502040204020203" pitchFamily="34" charset="0"/>
              </a:rPr>
              <a:t>Respeito</a:t>
            </a:r>
          </a:p>
          <a:p>
            <a:pPr>
              <a:lnSpc>
                <a:spcPct val="150000"/>
              </a:lnSpc>
            </a:pPr>
            <a:r>
              <a:rPr lang="pt-BR" dirty="0">
                <a:solidFill>
                  <a:srgbClr val="212121"/>
                </a:solidFill>
                <a:latin typeface="Segoe UI" panose="020B0502040204020203" pitchFamily="34" charset="0"/>
              </a:rPr>
              <a:t>Eficiência</a:t>
            </a:r>
          </a:p>
          <a:p>
            <a:pPr>
              <a:lnSpc>
                <a:spcPct val="150000"/>
              </a:lnSpc>
            </a:pPr>
            <a:r>
              <a:rPr lang="pt-BR" dirty="0">
                <a:solidFill>
                  <a:srgbClr val="212121"/>
                </a:solidFill>
                <a:latin typeface="Segoe UI" panose="020B0502040204020203" pitchFamily="34" charset="0"/>
              </a:rPr>
              <a:t>Cooperativismo</a:t>
            </a:r>
          </a:p>
          <a:p>
            <a:pPr>
              <a:lnSpc>
                <a:spcPct val="150000"/>
              </a:lnSpc>
            </a:pPr>
            <a:r>
              <a:rPr lang="pt-BR" dirty="0">
                <a:solidFill>
                  <a:srgbClr val="212121"/>
                </a:solidFill>
                <a:latin typeface="Segoe UI" panose="020B0502040204020203" pitchFamily="34" charset="0"/>
              </a:rPr>
              <a:t>Criatividade</a:t>
            </a:r>
          </a:p>
          <a:p>
            <a:pPr>
              <a:lnSpc>
                <a:spcPct val="150000"/>
              </a:lnSpc>
            </a:pPr>
            <a:r>
              <a:rPr lang="pt-BR" dirty="0">
                <a:solidFill>
                  <a:srgbClr val="212121"/>
                </a:solidFill>
                <a:latin typeface="Segoe UI" panose="020B0502040204020203" pitchFamily="34" charset="0"/>
              </a:rPr>
              <a:t>Agilidade</a:t>
            </a:r>
          </a:p>
          <a:p>
            <a:pPr>
              <a:lnSpc>
                <a:spcPct val="150000"/>
              </a:lnSpc>
            </a:pPr>
            <a:r>
              <a:rPr lang="pt-BR" dirty="0">
                <a:solidFill>
                  <a:srgbClr val="212121"/>
                </a:solidFill>
                <a:latin typeface="Segoe UI" panose="020B0502040204020203" pitchFamily="34" charset="0"/>
              </a:rPr>
              <a:t>Simplicidade</a:t>
            </a:r>
          </a:p>
          <a:p>
            <a:pPr>
              <a:lnSpc>
                <a:spcPct val="150000"/>
              </a:lnSpc>
            </a:pPr>
            <a:r>
              <a:rPr lang="pt-BR" dirty="0">
                <a:solidFill>
                  <a:srgbClr val="212121"/>
                </a:solidFill>
                <a:latin typeface="Segoe UI" panose="020B0502040204020203" pitchFamily="34" charset="0"/>
              </a:rPr>
              <a:t>Foco</a:t>
            </a:r>
            <a:endParaRPr lang="pt-BR" b="0" i="0" dirty="0">
              <a:solidFill>
                <a:srgbClr val="212121"/>
              </a:solidFill>
              <a:effectLst/>
              <a:latin typeface="Segoe UI" panose="020B0502040204020203" pitchFamily="34" charset="0"/>
            </a:endParaRPr>
          </a:p>
        </p:txBody>
      </p:sp>
    </p:spTree>
    <p:extLst>
      <p:ext uri="{BB962C8B-B14F-4D97-AF65-F5344CB8AC3E}">
        <p14:creationId xmlns:p14="http://schemas.microsoft.com/office/powerpoint/2010/main" val="3714955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8" name="Google Shape;398;p54"/>
          <p:cNvSpPr txBox="1"/>
          <p:nvPr/>
        </p:nvSpPr>
        <p:spPr>
          <a:xfrm>
            <a:off x="1755366" y="3980207"/>
            <a:ext cx="127893" cy="987075"/>
          </a:xfrm>
          <a:prstGeom prst="rect">
            <a:avLst/>
          </a:prstGeom>
          <a:noFill/>
          <a:ln>
            <a:noFill/>
          </a:ln>
        </p:spPr>
        <p:txBody>
          <a:bodyPr spcFirstLastPara="1" wrap="square" lIns="63291" tIns="31636" rIns="63291" bIns="31636"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6000" b="1" i="0" u="none" strike="noStrike" kern="1200" cap="none" spc="0" normalizeH="0" baseline="0" noProof="0">
              <a:ln>
                <a:noFill/>
              </a:ln>
              <a:solidFill>
                <a:prstClr val="white"/>
              </a:solidFill>
              <a:effectLst/>
              <a:uLnTx/>
              <a:uFillTx/>
              <a:latin typeface="Gill Sans"/>
              <a:ea typeface="Gill Sans"/>
              <a:cs typeface="Gill Sans"/>
              <a:sym typeface="Gill Sans"/>
            </a:endParaRPr>
          </a:p>
        </p:txBody>
      </p:sp>
      <p:sp>
        <p:nvSpPr>
          <p:cNvPr id="3" name="Retângulo 2"/>
          <p:cNvSpPr/>
          <p:nvPr/>
        </p:nvSpPr>
        <p:spPr>
          <a:xfrm>
            <a:off x="4216924" y="2381028"/>
            <a:ext cx="1146624" cy="398813"/>
          </a:xfrm>
          <a:prstGeom prst="rect">
            <a:avLst/>
          </a:prstGeom>
          <a:solidFill>
            <a:srgbClr val="243817"/>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ixaDeTexto 3"/>
          <p:cNvSpPr txBox="1"/>
          <p:nvPr/>
        </p:nvSpPr>
        <p:spPr>
          <a:xfrm>
            <a:off x="4079828" y="2356705"/>
            <a:ext cx="1420816" cy="433252"/>
          </a:xfrm>
          <a:prstGeom prst="rect">
            <a:avLst/>
          </a:prstGeom>
          <a:solidFill>
            <a:srgbClr val="243817"/>
          </a:solid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14. Monitoramento dos Perfis de Saúde</a:t>
            </a:r>
          </a:p>
        </p:txBody>
      </p:sp>
      <p:sp>
        <p:nvSpPr>
          <p:cNvPr id="5" name="Retângulo 4"/>
          <p:cNvSpPr/>
          <p:nvPr/>
        </p:nvSpPr>
        <p:spPr>
          <a:xfrm>
            <a:off x="4689168" y="5192830"/>
            <a:ext cx="1331576" cy="372063"/>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srgbClr val="FFFFFF"/>
                </a:solidFill>
                <a:effectLst/>
                <a:uLnTx/>
                <a:uFillTx/>
                <a:latin typeface="Calibri" panose="020F0502020204030204"/>
                <a:ea typeface="+mn-ea"/>
                <a:cs typeface="+mn-cs"/>
              </a:rPr>
              <a:t>8. Meio Ambiente</a:t>
            </a:r>
          </a:p>
        </p:txBody>
      </p:sp>
      <p:sp>
        <p:nvSpPr>
          <p:cNvPr id="16" name="Retângulo 15"/>
          <p:cNvSpPr/>
          <p:nvPr/>
        </p:nvSpPr>
        <p:spPr>
          <a:xfrm>
            <a:off x="6547560" y="2381028"/>
            <a:ext cx="1146624" cy="398813"/>
          </a:xfrm>
          <a:prstGeom prst="rect">
            <a:avLst/>
          </a:prstGeom>
          <a:solidFill>
            <a:srgbClr val="243817"/>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ixaDeTexto 24"/>
          <p:cNvSpPr txBox="1"/>
          <p:nvPr/>
        </p:nvSpPr>
        <p:spPr>
          <a:xfrm>
            <a:off x="3670305" y="4271671"/>
            <a:ext cx="4137815"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da Infraestrutura e Sustentabilidade</a:t>
            </a:r>
          </a:p>
        </p:txBody>
      </p:sp>
      <p:sp>
        <p:nvSpPr>
          <p:cNvPr id="8" name="Trapezoide 7"/>
          <p:cNvSpPr/>
          <p:nvPr/>
        </p:nvSpPr>
        <p:spPr>
          <a:xfrm>
            <a:off x="4790236" y="586367"/>
            <a:ext cx="4461861" cy="747776"/>
          </a:xfrm>
          <a:prstGeom prst="trapezoid">
            <a:avLst/>
          </a:prstGeom>
          <a:solidFill>
            <a:srgbClr val="253917"/>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srgbClr val="253917"/>
              </a:solidFill>
              <a:effectLst/>
              <a:uLnTx/>
              <a:uFillTx/>
              <a:latin typeface="Calibri" panose="020F0502020204030204"/>
              <a:ea typeface="+mn-ea"/>
              <a:cs typeface="+mn-cs"/>
            </a:endParaRPr>
          </a:p>
        </p:txBody>
      </p:sp>
      <p:sp>
        <p:nvSpPr>
          <p:cNvPr id="33" name="Trapezoide 32"/>
          <p:cNvSpPr/>
          <p:nvPr/>
        </p:nvSpPr>
        <p:spPr>
          <a:xfrm>
            <a:off x="3568832" y="1334143"/>
            <a:ext cx="7328419" cy="52064"/>
          </a:xfrm>
          <a:prstGeom prst="trapezoid">
            <a:avLst/>
          </a:prstGeom>
          <a:solidFill>
            <a:srgbClr val="253917"/>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rapezoide 33"/>
          <p:cNvSpPr/>
          <p:nvPr/>
        </p:nvSpPr>
        <p:spPr>
          <a:xfrm>
            <a:off x="3500028" y="2976253"/>
            <a:ext cx="7328419" cy="91339"/>
          </a:xfrm>
          <a:prstGeom prst="trapezoid">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riângulo isósceles 31"/>
          <p:cNvSpPr/>
          <p:nvPr/>
        </p:nvSpPr>
        <p:spPr>
          <a:xfrm>
            <a:off x="5762373" y="2741397"/>
            <a:ext cx="548385" cy="237852"/>
          </a:xfrm>
          <a:prstGeom prst="triangle">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riângulo isósceles 35"/>
          <p:cNvSpPr/>
          <p:nvPr/>
        </p:nvSpPr>
        <p:spPr>
          <a:xfrm>
            <a:off x="8095733" y="2771283"/>
            <a:ext cx="548385" cy="237852"/>
          </a:xfrm>
          <a:prstGeom prst="triangle">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rapezoide 36"/>
          <p:cNvSpPr/>
          <p:nvPr/>
        </p:nvSpPr>
        <p:spPr>
          <a:xfrm>
            <a:off x="3500028" y="4178044"/>
            <a:ext cx="7328419" cy="91339"/>
          </a:xfrm>
          <a:prstGeom prst="trapezoid">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riângulo isósceles 38"/>
          <p:cNvSpPr/>
          <p:nvPr/>
        </p:nvSpPr>
        <p:spPr>
          <a:xfrm>
            <a:off x="6958850" y="3934570"/>
            <a:ext cx="548385" cy="237852"/>
          </a:xfrm>
          <a:prstGeom prst="triangle">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rapezoide 39"/>
          <p:cNvSpPr/>
          <p:nvPr/>
        </p:nvSpPr>
        <p:spPr>
          <a:xfrm>
            <a:off x="3513403" y="5722340"/>
            <a:ext cx="7328419" cy="91339"/>
          </a:xfrm>
          <a:prstGeom prst="trapezoid">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riângulo isósceles 40"/>
          <p:cNvSpPr/>
          <p:nvPr/>
        </p:nvSpPr>
        <p:spPr>
          <a:xfrm>
            <a:off x="6972226" y="5533091"/>
            <a:ext cx="548385" cy="237852"/>
          </a:xfrm>
          <a:prstGeom prst="triangle">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rapezoide 41"/>
          <p:cNvSpPr/>
          <p:nvPr/>
        </p:nvSpPr>
        <p:spPr>
          <a:xfrm rot="5400000">
            <a:off x="484128" y="3884255"/>
            <a:ext cx="5240163" cy="128471"/>
          </a:xfrm>
          <a:prstGeom prst="trapezoid">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riângulo isósceles 42"/>
          <p:cNvSpPr/>
          <p:nvPr/>
        </p:nvSpPr>
        <p:spPr>
          <a:xfrm rot="5400000">
            <a:off x="3011395" y="2166104"/>
            <a:ext cx="548368" cy="237859"/>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riângulo isósceles 43"/>
          <p:cNvSpPr/>
          <p:nvPr/>
        </p:nvSpPr>
        <p:spPr>
          <a:xfrm rot="5400000">
            <a:off x="3008257" y="3531464"/>
            <a:ext cx="548368" cy="237859"/>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riângulo isósceles 44"/>
          <p:cNvSpPr/>
          <p:nvPr/>
        </p:nvSpPr>
        <p:spPr>
          <a:xfrm rot="5400000">
            <a:off x="3014752" y="4944232"/>
            <a:ext cx="548368" cy="237859"/>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riângulo isósceles 45"/>
          <p:cNvSpPr/>
          <p:nvPr/>
        </p:nvSpPr>
        <p:spPr>
          <a:xfrm rot="5400000">
            <a:off x="2969359" y="6105019"/>
            <a:ext cx="548368" cy="237859"/>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tângulo 46"/>
          <p:cNvSpPr/>
          <p:nvPr/>
        </p:nvSpPr>
        <p:spPr>
          <a:xfrm>
            <a:off x="4466189" y="6094531"/>
            <a:ext cx="1554555" cy="474039"/>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srgbClr val="FFFFFF"/>
                </a:solidFill>
                <a:effectLst/>
                <a:uLnTx/>
                <a:uFillTx/>
                <a:latin typeface="Calibri" panose="020F0502020204030204"/>
                <a:ea typeface="+mn-ea"/>
                <a:cs typeface="+mn-cs"/>
              </a:rPr>
              <a:t>1.Sustentabilidade Financeira</a:t>
            </a:r>
          </a:p>
        </p:txBody>
      </p:sp>
      <p:sp>
        <p:nvSpPr>
          <p:cNvPr id="48" name="Retângulo 47"/>
          <p:cNvSpPr/>
          <p:nvPr/>
        </p:nvSpPr>
        <p:spPr>
          <a:xfrm>
            <a:off x="7029077" y="6104355"/>
            <a:ext cx="839593" cy="464215"/>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srgbClr val="FFFFFF"/>
                </a:solidFill>
                <a:effectLst/>
                <a:uLnTx/>
                <a:uFillTx/>
                <a:latin typeface="Calibri" panose="020F0502020204030204"/>
                <a:ea typeface="+mn-ea"/>
                <a:cs typeface="+mn-cs"/>
              </a:rPr>
              <a:t>2. Confiança</a:t>
            </a:r>
          </a:p>
        </p:txBody>
      </p:sp>
      <p:sp>
        <p:nvSpPr>
          <p:cNvPr id="49" name="Retângulo 48"/>
          <p:cNvSpPr/>
          <p:nvPr/>
        </p:nvSpPr>
        <p:spPr>
          <a:xfrm>
            <a:off x="7922627" y="6104353"/>
            <a:ext cx="1099968" cy="495488"/>
          </a:xfrm>
          <a:prstGeom prst="rect">
            <a:avLst/>
          </a:prstGeom>
          <a:solidFill>
            <a:srgbClr val="EDC50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1" i="0" u="none" strike="noStrike" kern="1200" cap="none" spc="0" normalizeH="0" baseline="0" noProof="0" dirty="0">
                <a:ln>
                  <a:noFill/>
                </a:ln>
                <a:solidFill>
                  <a:srgbClr val="404040"/>
                </a:solidFill>
                <a:effectLst/>
                <a:uLnTx/>
                <a:uFillTx/>
                <a:latin typeface="Calibri" panose="020F0502020204030204"/>
                <a:ea typeface="+mn-ea"/>
                <a:cs typeface="+mn-cs"/>
              </a:rPr>
              <a:t>3. Atendimento de Excelência</a:t>
            </a:r>
          </a:p>
        </p:txBody>
      </p:sp>
      <p:sp>
        <p:nvSpPr>
          <p:cNvPr id="50" name="Retângulo 49"/>
          <p:cNvSpPr/>
          <p:nvPr/>
        </p:nvSpPr>
        <p:spPr>
          <a:xfrm>
            <a:off x="9071017" y="6104353"/>
            <a:ext cx="829172" cy="464216"/>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srgbClr val="FFFFFF"/>
                </a:solidFill>
                <a:effectLst/>
                <a:uLnTx/>
                <a:uFillTx/>
                <a:latin typeface="Calibri" panose="020F0502020204030204"/>
                <a:ea typeface="+mn-ea"/>
                <a:cs typeface="+mn-cs"/>
              </a:rPr>
              <a:t>4. Controle Social</a:t>
            </a:r>
          </a:p>
        </p:txBody>
      </p:sp>
      <p:sp>
        <p:nvSpPr>
          <p:cNvPr id="51" name="Retângulo 50"/>
          <p:cNvSpPr/>
          <p:nvPr/>
        </p:nvSpPr>
        <p:spPr>
          <a:xfrm>
            <a:off x="9959207" y="6081630"/>
            <a:ext cx="829172" cy="486941"/>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srgbClr val="FFFFFF"/>
                </a:solidFill>
                <a:effectLst/>
                <a:uLnTx/>
                <a:uFillTx/>
                <a:latin typeface="Calibri" panose="020F0502020204030204"/>
                <a:ea typeface="+mn-ea"/>
                <a:cs typeface="+mn-cs"/>
              </a:rPr>
              <a:t>5. Servidor Público</a:t>
            </a:r>
          </a:p>
        </p:txBody>
      </p:sp>
      <p:sp>
        <p:nvSpPr>
          <p:cNvPr id="52" name="Retângulo 51"/>
          <p:cNvSpPr/>
          <p:nvPr/>
        </p:nvSpPr>
        <p:spPr>
          <a:xfrm>
            <a:off x="3911891" y="4655728"/>
            <a:ext cx="1331576" cy="379653"/>
          </a:xfrm>
          <a:prstGeom prst="rect">
            <a:avLst/>
          </a:prstGeom>
          <a:solidFill>
            <a:srgbClr val="EDC50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1" i="0" u="none" strike="noStrike" kern="1200" cap="none" spc="0" normalizeH="0" baseline="0" noProof="0" dirty="0">
                <a:ln>
                  <a:noFill/>
                </a:ln>
                <a:solidFill>
                  <a:srgbClr val="404040"/>
                </a:solidFill>
                <a:effectLst/>
                <a:uLnTx/>
                <a:uFillTx/>
                <a:latin typeface="Calibri" panose="020F0502020204030204"/>
                <a:ea typeface="+mn-ea"/>
                <a:cs typeface="+mn-cs"/>
              </a:rPr>
              <a:t>6. Para Famílias</a:t>
            </a:r>
          </a:p>
        </p:txBody>
      </p:sp>
      <p:sp>
        <p:nvSpPr>
          <p:cNvPr id="53" name="Retângulo 52"/>
          <p:cNvSpPr/>
          <p:nvPr/>
        </p:nvSpPr>
        <p:spPr>
          <a:xfrm>
            <a:off x="5370777" y="4653964"/>
            <a:ext cx="1388659" cy="381417"/>
          </a:xfrm>
          <a:prstGeom prst="rect">
            <a:avLst/>
          </a:prstGeom>
          <a:solidFill>
            <a:srgbClr val="EDC50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1" i="0" u="none" strike="noStrike" kern="1200" cap="none" spc="0" normalizeH="0" baseline="0" noProof="0" dirty="0">
                <a:ln>
                  <a:noFill/>
                </a:ln>
                <a:solidFill>
                  <a:srgbClr val="404040"/>
                </a:solidFill>
                <a:effectLst/>
                <a:uLnTx/>
                <a:uFillTx/>
                <a:latin typeface="Calibri" panose="020F0502020204030204"/>
                <a:ea typeface="+mn-ea"/>
                <a:cs typeface="+mn-cs"/>
              </a:rPr>
              <a:t>7. Para Negócios</a:t>
            </a:r>
          </a:p>
        </p:txBody>
      </p:sp>
      <p:sp>
        <p:nvSpPr>
          <p:cNvPr id="54" name="Retângulo 53"/>
          <p:cNvSpPr/>
          <p:nvPr/>
        </p:nvSpPr>
        <p:spPr>
          <a:xfrm>
            <a:off x="7722937" y="4633259"/>
            <a:ext cx="1388659" cy="468264"/>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srgbClr val="FFFFFF"/>
                </a:solidFill>
                <a:effectLst/>
                <a:uLnTx/>
                <a:uFillTx/>
                <a:latin typeface="Calibri" panose="020F0502020204030204"/>
                <a:ea typeface="+mn-ea"/>
                <a:cs typeface="+mn-cs"/>
              </a:rPr>
              <a:t>9. Para Cidadania</a:t>
            </a:r>
          </a:p>
        </p:txBody>
      </p:sp>
      <p:sp>
        <p:nvSpPr>
          <p:cNvPr id="56" name="Retângulo 55"/>
          <p:cNvSpPr/>
          <p:nvPr/>
        </p:nvSpPr>
        <p:spPr>
          <a:xfrm>
            <a:off x="9205859" y="4633259"/>
            <a:ext cx="1388659" cy="468264"/>
          </a:xfrm>
          <a:prstGeom prst="rect">
            <a:avLst/>
          </a:prstGeom>
          <a:solidFill>
            <a:srgbClr val="EDC50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1" i="0" u="none" strike="noStrike" kern="1200" cap="none" spc="0" normalizeH="0" baseline="0" noProof="0" dirty="0">
                <a:ln>
                  <a:noFill/>
                </a:ln>
                <a:solidFill>
                  <a:srgbClr val="404040"/>
                </a:solidFill>
                <a:effectLst/>
                <a:uLnTx/>
                <a:uFillTx/>
                <a:latin typeface="Calibri" panose="020F0502020204030204"/>
                <a:ea typeface="+mn-ea"/>
                <a:cs typeface="+mn-cs"/>
              </a:rPr>
              <a:t>9. Para o Mercado</a:t>
            </a:r>
          </a:p>
        </p:txBody>
      </p:sp>
      <p:sp>
        <p:nvSpPr>
          <p:cNvPr id="57" name="Retângulo 56"/>
          <p:cNvSpPr/>
          <p:nvPr/>
        </p:nvSpPr>
        <p:spPr>
          <a:xfrm>
            <a:off x="5363547" y="3511943"/>
            <a:ext cx="1495596" cy="468264"/>
          </a:xfrm>
          <a:prstGeom prst="rect">
            <a:avLst/>
          </a:prstGeom>
          <a:solidFill>
            <a:srgbClr val="EDC50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10. Inovação</a:t>
            </a:r>
          </a:p>
        </p:txBody>
      </p:sp>
      <p:sp>
        <p:nvSpPr>
          <p:cNvPr id="58" name="Retângulo 57"/>
          <p:cNvSpPr/>
          <p:nvPr/>
        </p:nvSpPr>
        <p:spPr>
          <a:xfrm>
            <a:off x="7669469" y="3503584"/>
            <a:ext cx="1495596" cy="468264"/>
          </a:xfrm>
          <a:prstGeom prst="rect">
            <a:avLst/>
          </a:prstGeom>
          <a:solidFill>
            <a:srgbClr val="EDC50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1" i="0" u="none" strike="noStrike" kern="1200" cap="none" spc="0" normalizeH="0" baseline="0" noProof="0" dirty="0">
                <a:ln>
                  <a:noFill/>
                </a:ln>
                <a:solidFill>
                  <a:srgbClr val="404040"/>
                </a:solidFill>
                <a:effectLst/>
                <a:uLnTx/>
                <a:uFillTx/>
                <a:latin typeface="Calibri" panose="020F0502020204030204"/>
                <a:ea typeface="+mn-ea"/>
                <a:cs typeface="+mn-cs"/>
              </a:rPr>
              <a:t>12. Ambiente Atrativo</a:t>
            </a:r>
          </a:p>
        </p:txBody>
      </p:sp>
      <p:sp>
        <p:nvSpPr>
          <p:cNvPr id="59" name="Retângulo 58"/>
          <p:cNvSpPr/>
          <p:nvPr/>
        </p:nvSpPr>
        <p:spPr>
          <a:xfrm>
            <a:off x="4061133" y="1831896"/>
            <a:ext cx="1495596" cy="468264"/>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prstClr val="white"/>
                </a:solidFill>
                <a:effectLst/>
                <a:uLnTx/>
                <a:uFillTx/>
                <a:latin typeface="Calibri" panose="020F0502020204030204"/>
                <a:ea typeface="+mn-ea"/>
                <a:cs typeface="+mn-cs"/>
              </a:rPr>
              <a:t>13. Vida saudável e longevidade</a:t>
            </a:r>
          </a:p>
        </p:txBody>
      </p:sp>
      <p:sp>
        <p:nvSpPr>
          <p:cNvPr id="60" name="Retângulo 59"/>
          <p:cNvSpPr/>
          <p:nvPr/>
        </p:nvSpPr>
        <p:spPr>
          <a:xfrm>
            <a:off x="4053541" y="2345040"/>
            <a:ext cx="1495596" cy="468264"/>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prstClr val="white"/>
                </a:solidFill>
                <a:effectLst/>
                <a:uLnTx/>
                <a:uFillTx/>
                <a:latin typeface="Calibri" panose="020F0502020204030204"/>
                <a:ea typeface="+mn-ea"/>
                <a:cs typeface="+mn-cs"/>
              </a:rPr>
              <a:t>14. Monitoramento dos perfis de saúde </a:t>
            </a:r>
          </a:p>
        </p:txBody>
      </p:sp>
      <p:sp>
        <p:nvSpPr>
          <p:cNvPr id="61" name="Retângulo 60"/>
          <p:cNvSpPr/>
          <p:nvPr/>
        </p:nvSpPr>
        <p:spPr>
          <a:xfrm>
            <a:off x="6393237" y="1833992"/>
            <a:ext cx="1503249" cy="468264"/>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prstClr val="white"/>
                </a:solidFill>
                <a:effectLst/>
                <a:uLnTx/>
                <a:uFillTx/>
                <a:latin typeface="Calibri" panose="020F0502020204030204"/>
                <a:ea typeface="+mn-ea"/>
                <a:cs typeface="+mn-cs"/>
              </a:rPr>
              <a:t>15. Segurança e proteção</a:t>
            </a:r>
          </a:p>
        </p:txBody>
      </p:sp>
      <p:sp>
        <p:nvSpPr>
          <p:cNvPr id="62" name="Retângulo 61"/>
          <p:cNvSpPr/>
          <p:nvPr/>
        </p:nvSpPr>
        <p:spPr>
          <a:xfrm>
            <a:off x="6393237" y="2345040"/>
            <a:ext cx="1495596" cy="468264"/>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prstClr val="white"/>
                </a:solidFill>
                <a:effectLst/>
                <a:uLnTx/>
                <a:uFillTx/>
                <a:latin typeface="Calibri" panose="020F0502020204030204"/>
                <a:ea typeface="+mn-ea"/>
                <a:cs typeface="+mn-cs"/>
              </a:rPr>
              <a:t>16. Justiça</a:t>
            </a:r>
          </a:p>
        </p:txBody>
      </p:sp>
      <p:sp>
        <p:nvSpPr>
          <p:cNvPr id="63" name="Retângulo 62"/>
          <p:cNvSpPr/>
          <p:nvPr/>
        </p:nvSpPr>
        <p:spPr>
          <a:xfrm>
            <a:off x="8945419" y="1855439"/>
            <a:ext cx="1495596" cy="468264"/>
          </a:xfrm>
          <a:prstGeom prst="rect">
            <a:avLst/>
          </a:prstGeom>
          <a:solidFill>
            <a:srgbClr val="EDC50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17. Proteção Social</a:t>
            </a:r>
          </a:p>
        </p:txBody>
      </p:sp>
      <p:sp>
        <p:nvSpPr>
          <p:cNvPr id="64" name="Retângulo 63"/>
          <p:cNvSpPr/>
          <p:nvPr/>
        </p:nvSpPr>
        <p:spPr>
          <a:xfrm>
            <a:off x="8948009" y="2351489"/>
            <a:ext cx="1495596" cy="468264"/>
          </a:xfrm>
          <a:prstGeom prst="rect">
            <a:avLst/>
          </a:prstGeom>
          <a:solidFill>
            <a:srgbClr val="243817"/>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3301" tIns="31651" rIns="63301" bIns="3165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67" b="0" i="0" u="none" strike="noStrike" kern="1200" cap="none" spc="0" normalizeH="0" baseline="0" noProof="0" dirty="0">
                <a:ln>
                  <a:noFill/>
                </a:ln>
                <a:solidFill>
                  <a:prstClr val="white"/>
                </a:solidFill>
                <a:effectLst/>
                <a:uLnTx/>
                <a:uFillTx/>
                <a:latin typeface="Calibri" panose="020F0502020204030204"/>
                <a:ea typeface="+mn-ea"/>
                <a:cs typeface="+mn-cs"/>
              </a:rPr>
              <a:t>18. Convívio e inclusão</a:t>
            </a:r>
          </a:p>
        </p:txBody>
      </p:sp>
      <p:sp>
        <p:nvSpPr>
          <p:cNvPr id="65" name="CaixaDeTexto 64"/>
          <p:cNvSpPr txBox="1"/>
          <p:nvPr/>
        </p:nvSpPr>
        <p:spPr>
          <a:xfrm>
            <a:off x="3510938" y="1532912"/>
            <a:ext cx="4137815"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da Saúde Integral</a:t>
            </a:r>
          </a:p>
        </p:txBody>
      </p:sp>
      <p:sp>
        <p:nvSpPr>
          <p:cNvPr id="66" name="CaixaDeTexto 65"/>
          <p:cNvSpPr txBox="1"/>
          <p:nvPr/>
        </p:nvSpPr>
        <p:spPr>
          <a:xfrm>
            <a:off x="6464706" y="1521211"/>
            <a:ext cx="1343413"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da Paz</a:t>
            </a:r>
          </a:p>
        </p:txBody>
      </p:sp>
      <p:sp>
        <p:nvSpPr>
          <p:cNvPr id="67" name="CaixaDeTexto 66"/>
          <p:cNvSpPr txBox="1"/>
          <p:nvPr/>
        </p:nvSpPr>
        <p:spPr>
          <a:xfrm>
            <a:off x="8790525" y="1521766"/>
            <a:ext cx="2244175"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do Acolhimento</a:t>
            </a:r>
          </a:p>
        </p:txBody>
      </p:sp>
      <p:sp>
        <p:nvSpPr>
          <p:cNvPr id="68" name="CaixaDeTexto 67"/>
          <p:cNvSpPr txBox="1"/>
          <p:nvPr/>
        </p:nvSpPr>
        <p:spPr>
          <a:xfrm>
            <a:off x="5579846" y="3169911"/>
            <a:ext cx="4012252"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do Desenvolvimento Econômico</a:t>
            </a:r>
          </a:p>
        </p:txBody>
      </p:sp>
      <p:sp>
        <p:nvSpPr>
          <p:cNvPr id="69" name="CaixaDeTexto 68"/>
          <p:cNvSpPr txBox="1"/>
          <p:nvPr/>
        </p:nvSpPr>
        <p:spPr>
          <a:xfrm>
            <a:off x="3725713" y="5804630"/>
            <a:ext cx="4012252"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da responsabilidade fiscal</a:t>
            </a:r>
          </a:p>
        </p:txBody>
      </p:sp>
      <p:sp>
        <p:nvSpPr>
          <p:cNvPr id="70" name="CaixaDeTexto 69"/>
          <p:cNvSpPr txBox="1"/>
          <p:nvPr/>
        </p:nvSpPr>
        <p:spPr>
          <a:xfrm>
            <a:off x="6465832" y="5809155"/>
            <a:ext cx="4370680"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da Governança e gestão transformadora</a:t>
            </a:r>
          </a:p>
        </p:txBody>
      </p:sp>
      <p:sp>
        <p:nvSpPr>
          <p:cNvPr id="71" name="CaixaDeTexto 70"/>
          <p:cNvSpPr txBox="1"/>
          <p:nvPr/>
        </p:nvSpPr>
        <p:spPr>
          <a:xfrm>
            <a:off x="7020697" y="4340623"/>
            <a:ext cx="4370680" cy="269041"/>
          </a:xfrm>
          <a:prstGeom prst="rect">
            <a:avLst/>
          </a:prstGeom>
          <a:noFill/>
        </p:spPr>
        <p:txBody>
          <a:bodyPr wrap="square" lIns="63301" tIns="31651" rIns="63301" bIns="3165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33" b="1" i="0" u="none" strike="noStrike" kern="1200" cap="none" spc="0" normalizeH="0" baseline="0" noProof="0" dirty="0">
                <a:ln>
                  <a:noFill/>
                </a:ln>
                <a:solidFill>
                  <a:srgbClr val="636363"/>
                </a:solidFill>
                <a:effectLst/>
                <a:uLnTx/>
                <a:uFillTx/>
                <a:latin typeface="Calibri" panose="020F0502020204030204"/>
                <a:ea typeface="+mn-ea"/>
                <a:cs typeface="+mn-cs"/>
              </a:rPr>
              <a:t>Goiás da Educação Plena</a:t>
            </a:r>
          </a:p>
        </p:txBody>
      </p:sp>
      <p:sp>
        <p:nvSpPr>
          <p:cNvPr id="72" name="CaixaDeTexto 71"/>
          <p:cNvSpPr txBox="1"/>
          <p:nvPr/>
        </p:nvSpPr>
        <p:spPr>
          <a:xfrm>
            <a:off x="4835177" y="667558"/>
            <a:ext cx="4370680" cy="679473"/>
          </a:xfrm>
          <a:prstGeom prst="rect">
            <a:avLst/>
          </a:prstGeom>
          <a:noFill/>
        </p:spPr>
        <p:txBody>
          <a:bodyPr wrap="square" lIns="63301" tIns="31651" rIns="63301" bIns="31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O melhor Estado para as pessoas viverem e trabalharem</a:t>
            </a:r>
          </a:p>
        </p:txBody>
      </p:sp>
      <p:sp>
        <p:nvSpPr>
          <p:cNvPr id="73" name="CaixaDeTexto 72"/>
          <p:cNvSpPr txBox="1"/>
          <p:nvPr/>
        </p:nvSpPr>
        <p:spPr>
          <a:xfrm rot="16200000">
            <a:off x="1743420" y="3664877"/>
            <a:ext cx="2068908" cy="556363"/>
          </a:xfrm>
          <a:prstGeom prst="rect">
            <a:avLst/>
          </a:prstGeom>
          <a:noFill/>
        </p:spPr>
        <p:txBody>
          <a:bodyPr wrap="square" lIns="63301" tIns="31651" rIns="63301" bIns="31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636363"/>
                </a:solidFill>
                <a:effectLst/>
                <a:uLnTx/>
                <a:uFillTx/>
                <a:latin typeface="Calibri" panose="020F0502020204030204"/>
                <a:ea typeface="+mn-ea"/>
                <a:cs typeface="+mn-cs"/>
              </a:rPr>
              <a:t>Objetivos</a:t>
            </a:r>
          </a:p>
        </p:txBody>
      </p:sp>
      <p:sp>
        <p:nvSpPr>
          <p:cNvPr id="2" name="Elipse 1"/>
          <p:cNvSpPr/>
          <p:nvPr/>
        </p:nvSpPr>
        <p:spPr>
          <a:xfrm>
            <a:off x="11013935" y="6619164"/>
            <a:ext cx="189923" cy="165417"/>
          </a:xfrm>
          <a:prstGeom prst="ellipse">
            <a:avLst/>
          </a:prstGeom>
          <a:solidFill>
            <a:srgbClr val="EDC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tângulo 5"/>
          <p:cNvSpPr/>
          <p:nvPr/>
        </p:nvSpPr>
        <p:spPr>
          <a:xfrm>
            <a:off x="11212124" y="6513768"/>
            <a:ext cx="8659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dirty="0" smtClean="0">
                <a:ln>
                  <a:noFill/>
                </a:ln>
                <a:solidFill>
                  <a:srgbClr val="404040"/>
                </a:solidFill>
                <a:effectLst/>
                <a:uLnTx/>
                <a:uFillTx/>
                <a:latin typeface="Calibri" panose="020F0502020204030204"/>
                <a:ea typeface="+mn-ea"/>
                <a:cs typeface="+mn-cs"/>
              </a:rPr>
              <a:t>Objetivos 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dirty="0" smtClean="0">
                <a:ln>
                  <a:noFill/>
                </a:ln>
                <a:solidFill>
                  <a:srgbClr val="404040"/>
                </a:solidFill>
                <a:effectLst/>
                <a:uLnTx/>
                <a:uFillTx/>
                <a:latin typeface="Calibri" panose="020F0502020204030204"/>
                <a:ea typeface="+mn-ea"/>
                <a:cs typeface="+mn-cs"/>
              </a:rPr>
              <a:t>atuação da SEDI</a:t>
            </a:r>
            <a:endParaRPr kumimoji="0" lang="pt-BR" sz="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74" name="object 3"/>
          <p:cNvSpPr/>
          <p:nvPr/>
        </p:nvSpPr>
        <p:spPr>
          <a:xfrm>
            <a:off x="0" y="0"/>
            <a:ext cx="1889760" cy="6862716"/>
          </a:xfrm>
          <a:custGeom>
            <a:avLst/>
            <a:gdLst/>
            <a:ahLst/>
            <a:cxnLst/>
            <a:rect l="l" t="t" r="r" b="b"/>
            <a:pathLst>
              <a:path w="1889760" h="9904730">
                <a:moveTo>
                  <a:pt x="0" y="9904476"/>
                </a:moveTo>
                <a:lnTo>
                  <a:pt x="1889760" y="9904476"/>
                </a:lnTo>
                <a:lnTo>
                  <a:pt x="1889760" y="0"/>
                </a:lnTo>
                <a:lnTo>
                  <a:pt x="0" y="0"/>
                </a:lnTo>
                <a:lnTo>
                  <a:pt x="0" y="9904476"/>
                </a:lnTo>
                <a:close/>
              </a:path>
            </a:pathLst>
          </a:custGeom>
          <a:gradFill flip="none" rotWithShape="1">
            <a:gsLst>
              <a:gs pos="0">
                <a:srgbClr val="538135"/>
              </a:gs>
              <a:gs pos="50000">
                <a:srgbClr val="538135"/>
              </a:gs>
              <a:gs pos="100000">
                <a:srgbClr val="538135">
                  <a:tint val="23500"/>
                  <a:satMod val="160000"/>
                </a:srgbClr>
              </a:gs>
            </a:gsLst>
            <a:lin ang="5400000" scaled="1"/>
            <a:tileRect/>
          </a:gradFill>
        </p:spPr>
        <p:txBody>
          <a:bodyPr wrap="square" lIns="0" tIns="0" rIns="0" bIns="0" rtlCol="0"/>
          <a:lstStyle/>
          <a:p>
            <a:endParaRPr/>
          </a:p>
        </p:txBody>
      </p:sp>
      <p:sp>
        <p:nvSpPr>
          <p:cNvPr id="84" name="CaixaDeTexto 72"/>
          <p:cNvSpPr txBox="1"/>
          <p:nvPr/>
        </p:nvSpPr>
        <p:spPr>
          <a:xfrm>
            <a:off x="3033886" y="36665"/>
            <a:ext cx="7863365" cy="433252"/>
          </a:xfrm>
          <a:prstGeom prst="rect">
            <a:avLst/>
          </a:prstGeom>
          <a:solidFill>
            <a:schemeClr val="bg1">
              <a:lumMod val="50000"/>
            </a:schemeClr>
          </a:solidFill>
        </p:spPr>
        <p:txBody>
          <a:bodyPr wrap="square" lIns="63301" tIns="31651" rIns="63301" bIns="31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MAPA </a:t>
            </a:r>
            <a:r>
              <a:rPr kumimoji="0" lang="pt-BR"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ESTRATÉGICO GOVERNO DE GOIÁS</a:t>
            </a:r>
            <a:endParaRPr kumimoji="0" lang="pt-B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75" name="Imagem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98" y="6250514"/>
            <a:ext cx="1230120" cy="587274"/>
          </a:xfrm>
          <a:prstGeom prst="rect">
            <a:avLst/>
          </a:prstGeom>
        </p:spPr>
      </p:pic>
      <p:sp>
        <p:nvSpPr>
          <p:cNvPr id="55" name="object 6"/>
          <p:cNvSpPr/>
          <p:nvPr/>
        </p:nvSpPr>
        <p:spPr>
          <a:xfrm>
            <a:off x="0" y="0"/>
            <a:ext cx="1309370" cy="6858000"/>
          </a:xfrm>
          <a:custGeom>
            <a:avLst/>
            <a:gdLst/>
            <a:ahLst/>
            <a:cxnLst/>
            <a:rect l="l" t="t" r="r" b="b"/>
            <a:pathLst>
              <a:path w="1309370" h="6858000">
                <a:moveTo>
                  <a:pt x="0" y="6857996"/>
                </a:moveTo>
                <a:lnTo>
                  <a:pt x="1309116" y="6857996"/>
                </a:lnTo>
                <a:lnTo>
                  <a:pt x="1309116" y="0"/>
                </a:lnTo>
                <a:lnTo>
                  <a:pt x="0" y="0"/>
                </a:lnTo>
                <a:lnTo>
                  <a:pt x="0" y="6857996"/>
                </a:lnTo>
                <a:close/>
              </a:path>
            </a:pathLst>
          </a:custGeom>
          <a:solidFill>
            <a:srgbClr val="538235"/>
          </a:solidFill>
        </p:spPr>
        <p:txBody>
          <a:bodyPr wrap="square" lIns="0" tIns="0" rIns="0" bIns="0" rtlCol="0"/>
          <a:lstStyle/>
          <a:p>
            <a:endParaRPr/>
          </a:p>
        </p:txBody>
      </p:sp>
    </p:spTree>
    <p:extLst>
      <p:ext uri="{BB962C8B-B14F-4D97-AF65-F5344CB8AC3E}">
        <p14:creationId xmlns:p14="http://schemas.microsoft.com/office/powerpoint/2010/main" val="3557511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3"/>
          <p:cNvSpPr/>
          <p:nvPr/>
        </p:nvSpPr>
        <p:spPr>
          <a:xfrm>
            <a:off x="0" y="0"/>
            <a:ext cx="12192000" cy="6862716"/>
          </a:xfrm>
          <a:custGeom>
            <a:avLst/>
            <a:gdLst/>
            <a:ahLst/>
            <a:cxnLst/>
            <a:rect l="l" t="t" r="r" b="b"/>
            <a:pathLst>
              <a:path w="1889760" h="9904730">
                <a:moveTo>
                  <a:pt x="0" y="9904476"/>
                </a:moveTo>
                <a:lnTo>
                  <a:pt x="1889760" y="9904476"/>
                </a:lnTo>
                <a:lnTo>
                  <a:pt x="1889760" y="0"/>
                </a:lnTo>
                <a:lnTo>
                  <a:pt x="0" y="0"/>
                </a:lnTo>
                <a:lnTo>
                  <a:pt x="0" y="9904476"/>
                </a:lnTo>
                <a:close/>
              </a:path>
            </a:pathLst>
          </a:custGeom>
          <a:solidFill>
            <a:schemeClr val="accent6">
              <a:lumMod val="20000"/>
              <a:lumOff val="80000"/>
            </a:schemeClr>
          </a:solidFill>
        </p:spPr>
        <p:txBody>
          <a:bodyPr wrap="square" lIns="0" tIns="0" rIns="0" bIns="0" rtlCol="0"/>
          <a:lstStyle/>
          <a:p>
            <a:endParaRPr/>
          </a:p>
        </p:txBody>
      </p:sp>
      <p:sp>
        <p:nvSpPr>
          <p:cNvPr id="87" name="Rectangle 16"/>
          <p:cNvSpPr/>
          <p:nvPr/>
        </p:nvSpPr>
        <p:spPr>
          <a:xfrm>
            <a:off x="8920918" y="4127576"/>
            <a:ext cx="3323528" cy="646331"/>
          </a:xfrm>
          <a:prstGeom prst="rect">
            <a:avLst/>
          </a:prstGeom>
          <a:noFill/>
          <a:ln>
            <a:noFill/>
          </a:ln>
        </p:spPr>
        <p:txBody>
          <a:bodyPr wrap="square">
            <a:spAutoFit/>
          </a:bodyPr>
          <a:lstStyle/>
          <a:p>
            <a:r>
              <a:rPr lang="pt-BR" b="1" dirty="0" smtClean="0">
                <a:solidFill>
                  <a:srgbClr val="385723"/>
                </a:solidFill>
                <a:effectLst>
                  <a:outerShdw blurRad="38100" dist="38100" dir="2700000" algn="tl">
                    <a:srgbClr val="000000">
                      <a:alpha val="43137"/>
                    </a:srgbClr>
                  </a:outerShdw>
                </a:effectLst>
              </a:rPr>
              <a:t>CIDADES INTELIGENTES E MOBILIDADE URBANA EFICIENTE</a:t>
            </a:r>
            <a:endParaRPr lang="pt-BR" b="1" dirty="0">
              <a:solidFill>
                <a:srgbClr val="385723"/>
              </a:solidFill>
              <a:effectLst>
                <a:outerShdw blurRad="38100" dist="38100" dir="2700000" algn="tl">
                  <a:srgbClr val="000000">
                    <a:alpha val="43137"/>
                  </a:srgbClr>
                </a:outerShdw>
              </a:effectLst>
            </a:endParaRPr>
          </a:p>
        </p:txBody>
      </p:sp>
      <p:sp>
        <p:nvSpPr>
          <p:cNvPr id="31" name="Rectangle 12"/>
          <p:cNvSpPr/>
          <p:nvPr/>
        </p:nvSpPr>
        <p:spPr>
          <a:xfrm>
            <a:off x="1777039" y="890307"/>
            <a:ext cx="6962924" cy="461665"/>
          </a:xfrm>
          <a:prstGeom prst="rect">
            <a:avLst/>
          </a:prstGeom>
          <a:ln>
            <a:noFill/>
          </a:ln>
        </p:spPr>
        <p:txBody>
          <a:bodyPr wrap="square">
            <a:spAutoFit/>
          </a:bodyPr>
          <a:lstStyle/>
          <a:p>
            <a:pPr algn="just"/>
            <a:r>
              <a:rPr lang="pt-BR" sz="1200" dirty="0"/>
              <a:t>Garantir a prestação de </a:t>
            </a:r>
            <a:r>
              <a:rPr lang="pt-BR" sz="1200" b="1" dirty="0"/>
              <a:t>serviços públicos </a:t>
            </a:r>
            <a:r>
              <a:rPr lang="pt-BR" sz="1200" dirty="0"/>
              <a:t>com </a:t>
            </a:r>
            <a:r>
              <a:rPr lang="pt-BR" sz="1200" b="1" dirty="0"/>
              <a:t>alto nível de excelência</a:t>
            </a:r>
            <a:r>
              <a:rPr lang="pt-BR" sz="1200" dirty="0"/>
              <a:t> e com atendimentos por meio de </a:t>
            </a:r>
            <a:r>
              <a:rPr lang="pt-BR" sz="1200" b="1" dirty="0"/>
              <a:t>modernas plataformas digitais.</a:t>
            </a:r>
          </a:p>
        </p:txBody>
      </p:sp>
      <p:sp>
        <p:nvSpPr>
          <p:cNvPr id="32" name="Retângulo 56"/>
          <p:cNvSpPr/>
          <p:nvPr/>
        </p:nvSpPr>
        <p:spPr>
          <a:xfrm>
            <a:off x="218665" y="864232"/>
            <a:ext cx="1284909" cy="64633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47476" tIns="23738" rIns="47476" bIns="23738" rtlCol="0" anchor="ctr"/>
          <a:lstStyle/>
          <a:p>
            <a:pPr algn="ctr"/>
            <a:r>
              <a:rPr lang="pt-BR" sz="1200" b="1" dirty="0" smtClean="0">
                <a:solidFill>
                  <a:srgbClr val="404040"/>
                </a:solidFill>
              </a:rPr>
              <a:t>Atendimento </a:t>
            </a:r>
            <a:r>
              <a:rPr lang="pt-BR" sz="1200" b="1" dirty="0">
                <a:solidFill>
                  <a:srgbClr val="404040"/>
                </a:solidFill>
              </a:rPr>
              <a:t>de Excelência</a:t>
            </a:r>
          </a:p>
        </p:txBody>
      </p:sp>
      <p:sp>
        <p:nvSpPr>
          <p:cNvPr id="35" name="CaixaDeTexto 72"/>
          <p:cNvSpPr txBox="1"/>
          <p:nvPr/>
        </p:nvSpPr>
        <p:spPr>
          <a:xfrm>
            <a:off x="218663" y="324334"/>
            <a:ext cx="7845938" cy="324939"/>
          </a:xfrm>
          <a:prstGeom prst="rect">
            <a:avLst/>
          </a:prstGeom>
          <a:noFill/>
        </p:spPr>
        <p:txBody>
          <a:bodyPr wrap="square" lIns="47476" tIns="23738" rIns="47476" bIns="23738" rtlCol="0">
            <a:spAutoFit/>
          </a:bodyPr>
          <a:lstStyle/>
          <a:p>
            <a:r>
              <a:rPr lang="pt-BR" b="1" dirty="0" smtClean="0">
                <a:solidFill>
                  <a:schemeClr val="tx1">
                    <a:lumMod val="75000"/>
                    <a:lumOff val="25000"/>
                  </a:schemeClr>
                </a:solidFill>
              </a:rPr>
              <a:t>OBJETIVOS ESTRATÉGICOS DO PLANO DE GOVERNO</a:t>
            </a:r>
            <a:endParaRPr lang="pt-BR" b="1" dirty="0">
              <a:solidFill>
                <a:schemeClr val="tx1">
                  <a:lumMod val="75000"/>
                  <a:lumOff val="25000"/>
                </a:schemeClr>
              </a:solidFill>
            </a:endParaRPr>
          </a:p>
        </p:txBody>
      </p:sp>
      <p:sp>
        <p:nvSpPr>
          <p:cNvPr id="2" name="Retângulo 1"/>
          <p:cNvSpPr/>
          <p:nvPr/>
        </p:nvSpPr>
        <p:spPr>
          <a:xfrm>
            <a:off x="1648530" y="844140"/>
            <a:ext cx="7169406" cy="646331"/>
          </a:xfrm>
          <a:prstGeom prst="rect">
            <a:avLst/>
          </a:prstGeom>
          <a:noFill/>
          <a:ln>
            <a:solidFill>
              <a:srgbClr val="EDC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p:nvSpPr>
        <p:spPr>
          <a:xfrm>
            <a:off x="8920716" y="860899"/>
            <a:ext cx="306572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ctangle 12"/>
          <p:cNvSpPr/>
          <p:nvPr/>
        </p:nvSpPr>
        <p:spPr>
          <a:xfrm>
            <a:off x="1777039" y="1705431"/>
            <a:ext cx="6962924" cy="461665"/>
          </a:xfrm>
          <a:prstGeom prst="rect">
            <a:avLst/>
          </a:prstGeom>
          <a:ln>
            <a:noFill/>
          </a:ln>
        </p:spPr>
        <p:txBody>
          <a:bodyPr wrap="square">
            <a:spAutoFit/>
          </a:bodyPr>
          <a:lstStyle/>
          <a:p>
            <a:pPr algn="just"/>
            <a:r>
              <a:rPr lang="pt-BR" sz="1200" dirty="0"/>
              <a:t>Fomentar a busca intensiva por inovação e desenvolvimento tecnológico que gerem </a:t>
            </a:r>
            <a:r>
              <a:rPr lang="pt-BR" sz="1200" b="1" dirty="0"/>
              <a:t>novas oportunidades de negócios </a:t>
            </a:r>
            <a:r>
              <a:rPr lang="pt-BR" sz="1200" dirty="0"/>
              <a:t>e maior </a:t>
            </a:r>
            <a:r>
              <a:rPr lang="pt-BR" sz="1200" b="1" dirty="0"/>
              <a:t>produtividade e competitividade</a:t>
            </a:r>
            <a:r>
              <a:rPr lang="pt-BR" sz="1200" dirty="0"/>
              <a:t> da economia goiana.</a:t>
            </a:r>
          </a:p>
        </p:txBody>
      </p:sp>
      <p:sp>
        <p:nvSpPr>
          <p:cNvPr id="39" name="Retângulo 56"/>
          <p:cNvSpPr/>
          <p:nvPr/>
        </p:nvSpPr>
        <p:spPr>
          <a:xfrm>
            <a:off x="218665" y="1679356"/>
            <a:ext cx="1284909" cy="64633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47476" tIns="23738" rIns="47476" bIns="23738" rtlCol="0" anchor="ctr"/>
          <a:lstStyle/>
          <a:p>
            <a:pPr algn="ctr"/>
            <a:r>
              <a:rPr lang="pt-BR" sz="1200" b="1" dirty="0">
                <a:solidFill>
                  <a:schemeClr val="tx1">
                    <a:lumMod val="75000"/>
                    <a:lumOff val="25000"/>
                  </a:schemeClr>
                </a:solidFill>
              </a:rPr>
              <a:t>Inovação</a:t>
            </a:r>
          </a:p>
        </p:txBody>
      </p:sp>
      <p:sp>
        <p:nvSpPr>
          <p:cNvPr id="41" name="Retângulo 40"/>
          <p:cNvSpPr/>
          <p:nvPr/>
        </p:nvSpPr>
        <p:spPr>
          <a:xfrm>
            <a:off x="1648530" y="1659264"/>
            <a:ext cx="7169406" cy="646331"/>
          </a:xfrm>
          <a:prstGeom prst="rect">
            <a:avLst/>
          </a:prstGeom>
          <a:noFill/>
          <a:ln>
            <a:solidFill>
              <a:srgbClr val="EDC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41"/>
          <p:cNvSpPr/>
          <p:nvPr/>
        </p:nvSpPr>
        <p:spPr>
          <a:xfrm>
            <a:off x="8920716" y="1676023"/>
            <a:ext cx="306572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12"/>
          <p:cNvSpPr/>
          <p:nvPr/>
        </p:nvSpPr>
        <p:spPr>
          <a:xfrm>
            <a:off x="1777038" y="2503795"/>
            <a:ext cx="6962924" cy="646331"/>
          </a:xfrm>
          <a:prstGeom prst="rect">
            <a:avLst/>
          </a:prstGeom>
          <a:ln>
            <a:noFill/>
          </a:ln>
        </p:spPr>
        <p:txBody>
          <a:bodyPr wrap="square">
            <a:spAutoFit/>
          </a:bodyPr>
          <a:lstStyle/>
          <a:p>
            <a:pPr algn="just"/>
            <a:r>
              <a:rPr lang="pt-BR" sz="1200" dirty="0"/>
              <a:t>Promover o desenvolvimento das </a:t>
            </a:r>
            <a:r>
              <a:rPr lang="pt-BR" sz="1200" b="1" dirty="0"/>
              <a:t>competências pessoais, profissionais e empreendedoras</a:t>
            </a:r>
            <a:r>
              <a:rPr lang="pt-BR" sz="1200" dirty="0"/>
              <a:t>, indutoras de inovação e desenvolvimento regional que resultem em </a:t>
            </a:r>
            <a:r>
              <a:rPr lang="pt-BR" sz="1200" b="1" dirty="0"/>
              <a:t>oportunidades para geração de trabalho, emprego e renda</a:t>
            </a:r>
            <a:r>
              <a:rPr lang="pt-BR" sz="1200" dirty="0"/>
              <a:t>.</a:t>
            </a:r>
          </a:p>
        </p:txBody>
      </p:sp>
      <p:sp>
        <p:nvSpPr>
          <p:cNvPr id="44" name="Retângulo 56"/>
          <p:cNvSpPr/>
          <p:nvPr/>
        </p:nvSpPr>
        <p:spPr>
          <a:xfrm>
            <a:off x="218664" y="2477720"/>
            <a:ext cx="1284909" cy="64633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47476" tIns="23738" rIns="47476" bIns="23738" rtlCol="0" anchor="ctr"/>
          <a:lstStyle/>
          <a:p>
            <a:pPr algn="ctr"/>
            <a:r>
              <a:rPr lang="pt-BR" sz="1200" b="1" dirty="0">
                <a:solidFill>
                  <a:srgbClr val="404040"/>
                </a:solidFill>
              </a:rPr>
              <a:t>Educação Para o Mercado</a:t>
            </a:r>
          </a:p>
        </p:txBody>
      </p:sp>
      <p:sp>
        <p:nvSpPr>
          <p:cNvPr id="45" name="Rectangle 16"/>
          <p:cNvSpPr/>
          <p:nvPr/>
        </p:nvSpPr>
        <p:spPr>
          <a:xfrm>
            <a:off x="8995349" y="2489534"/>
            <a:ext cx="3065721" cy="646331"/>
          </a:xfrm>
          <a:prstGeom prst="rect">
            <a:avLst/>
          </a:prstGeom>
          <a:noFill/>
          <a:ln>
            <a:noFill/>
          </a:ln>
        </p:spPr>
        <p:txBody>
          <a:bodyPr wrap="square">
            <a:spAutoFit/>
          </a:bodyPr>
          <a:lstStyle/>
          <a:p>
            <a:r>
              <a:rPr lang="pt-BR" b="1" dirty="0" smtClean="0">
                <a:solidFill>
                  <a:srgbClr val="385723"/>
                </a:solidFill>
                <a:effectLst>
                  <a:outerShdw blurRad="38100" dist="38100" dir="2700000" algn="tl">
                    <a:srgbClr val="000000">
                      <a:alpha val="43137"/>
                    </a:srgbClr>
                  </a:outerShdw>
                </a:effectLst>
              </a:rPr>
              <a:t>PROFISSIONAIS TRANSFORMANDO GOIÁS </a:t>
            </a:r>
            <a:endParaRPr lang="pt-BR" b="1" dirty="0">
              <a:solidFill>
                <a:srgbClr val="385723"/>
              </a:solidFill>
              <a:effectLst>
                <a:outerShdw blurRad="38100" dist="38100" dir="2700000" algn="tl">
                  <a:srgbClr val="000000">
                    <a:alpha val="43137"/>
                  </a:srgbClr>
                </a:outerShdw>
              </a:effectLst>
            </a:endParaRPr>
          </a:p>
        </p:txBody>
      </p:sp>
      <p:sp>
        <p:nvSpPr>
          <p:cNvPr id="46" name="Retângulo 45"/>
          <p:cNvSpPr/>
          <p:nvPr/>
        </p:nvSpPr>
        <p:spPr>
          <a:xfrm>
            <a:off x="1648529" y="2457628"/>
            <a:ext cx="7169406" cy="646331"/>
          </a:xfrm>
          <a:prstGeom prst="rect">
            <a:avLst/>
          </a:prstGeom>
          <a:noFill/>
          <a:ln>
            <a:solidFill>
              <a:srgbClr val="EDC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p:cNvSpPr/>
          <p:nvPr/>
        </p:nvSpPr>
        <p:spPr>
          <a:xfrm>
            <a:off x="8920715" y="2474387"/>
            <a:ext cx="306572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ctangle 12"/>
          <p:cNvSpPr/>
          <p:nvPr/>
        </p:nvSpPr>
        <p:spPr>
          <a:xfrm>
            <a:off x="1709135" y="3318918"/>
            <a:ext cx="7108799" cy="461665"/>
          </a:xfrm>
          <a:prstGeom prst="rect">
            <a:avLst/>
          </a:prstGeom>
          <a:ln>
            <a:noFill/>
          </a:ln>
        </p:spPr>
        <p:txBody>
          <a:bodyPr wrap="square">
            <a:spAutoFit/>
          </a:bodyPr>
          <a:lstStyle/>
          <a:p>
            <a:pPr algn="just"/>
            <a:r>
              <a:rPr lang="pt-BR" sz="1200" dirty="0"/>
              <a:t>Garantir oferta de </a:t>
            </a:r>
            <a:r>
              <a:rPr lang="pt-BR" sz="1200" b="1" dirty="0"/>
              <a:t>infraestrutura de qualidade</a:t>
            </a:r>
            <a:r>
              <a:rPr lang="pt-BR" sz="1200" dirty="0"/>
              <a:t>, confiável e resiliente, que proporcione padrões de produção e de consumo sustentáveis e um </a:t>
            </a:r>
            <a:r>
              <a:rPr lang="pt-BR" sz="1200" b="1" dirty="0"/>
              <a:t>ambiente atrativo e dinâmico </a:t>
            </a:r>
            <a:r>
              <a:rPr lang="pt-BR" sz="1200" dirty="0"/>
              <a:t>para a economia goiana</a:t>
            </a:r>
          </a:p>
        </p:txBody>
      </p:sp>
      <p:sp>
        <p:nvSpPr>
          <p:cNvPr id="49" name="Retângulo 56"/>
          <p:cNvSpPr/>
          <p:nvPr/>
        </p:nvSpPr>
        <p:spPr>
          <a:xfrm>
            <a:off x="218664" y="3292844"/>
            <a:ext cx="1284909" cy="64633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47476" tIns="23738" rIns="47476" bIns="23738" rtlCol="0" anchor="ctr"/>
          <a:lstStyle/>
          <a:p>
            <a:pPr algn="ctr"/>
            <a:r>
              <a:rPr lang="pt-BR" sz="1200" b="1" dirty="0">
                <a:solidFill>
                  <a:srgbClr val="404040"/>
                </a:solidFill>
              </a:rPr>
              <a:t>Infraestrutura e Sustentabilidade Para Negócios</a:t>
            </a:r>
          </a:p>
        </p:txBody>
      </p:sp>
      <p:sp>
        <p:nvSpPr>
          <p:cNvPr id="51" name="Retângulo 50"/>
          <p:cNvSpPr/>
          <p:nvPr/>
        </p:nvSpPr>
        <p:spPr>
          <a:xfrm>
            <a:off x="1648529" y="3272752"/>
            <a:ext cx="7169406" cy="646331"/>
          </a:xfrm>
          <a:prstGeom prst="rect">
            <a:avLst/>
          </a:prstGeom>
          <a:noFill/>
          <a:ln>
            <a:solidFill>
              <a:srgbClr val="EDC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p:cNvSpPr/>
          <p:nvPr/>
        </p:nvSpPr>
        <p:spPr>
          <a:xfrm>
            <a:off x="8920715" y="3289511"/>
            <a:ext cx="306572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ctangle 12"/>
          <p:cNvSpPr/>
          <p:nvPr/>
        </p:nvSpPr>
        <p:spPr>
          <a:xfrm>
            <a:off x="1777038" y="4086990"/>
            <a:ext cx="6962924" cy="461665"/>
          </a:xfrm>
          <a:prstGeom prst="rect">
            <a:avLst/>
          </a:prstGeom>
          <a:ln>
            <a:noFill/>
          </a:ln>
        </p:spPr>
        <p:txBody>
          <a:bodyPr wrap="square">
            <a:spAutoFit/>
          </a:bodyPr>
          <a:lstStyle/>
          <a:p>
            <a:pPr algn="just"/>
            <a:r>
              <a:rPr lang="pt-BR" sz="1200" dirty="0"/>
              <a:t>Proporcionar </a:t>
            </a:r>
            <a:r>
              <a:rPr lang="pt-BR" sz="1200" b="1" dirty="0"/>
              <a:t>infraestrutura digna </a:t>
            </a:r>
            <a:r>
              <a:rPr lang="pt-BR" sz="1200" dirty="0"/>
              <a:t>e capaz de viabilizar abrigo, convivência familiar, relação comunitária e qualidade de vida as famílias goianas</a:t>
            </a:r>
          </a:p>
        </p:txBody>
      </p:sp>
      <p:sp>
        <p:nvSpPr>
          <p:cNvPr id="54" name="Retângulo 56"/>
          <p:cNvSpPr/>
          <p:nvPr/>
        </p:nvSpPr>
        <p:spPr>
          <a:xfrm>
            <a:off x="218664" y="4060915"/>
            <a:ext cx="1284909" cy="64633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47476" tIns="23738" rIns="47476" bIns="23738" rtlCol="0" anchor="ctr"/>
          <a:lstStyle/>
          <a:p>
            <a:pPr algn="ctr"/>
            <a:r>
              <a:rPr lang="pt-BR" sz="1200" b="1" dirty="0">
                <a:solidFill>
                  <a:srgbClr val="404040"/>
                </a:solidFill>
              </a:rPr>
              <a:t>Infraestrutura e Sustentabilidade Para Famílias</a:t>
            </a:r>
          </a:p>
        </p:txBody>
      </p:sp>
      <p:sp>
        <p:nvSpPr>
          <p:cNvPr id="56" name="Retângulo 55"/>
          <p:cNvSpPr/>
          <p:nvPr/>
        </p:nvSpPr>
        <p:spPr>
          <a:xfrm>
            <a:off x="1648529" y="4040823"/>
            <a:ext cx="7169406" cy="646331"/>
          </a:xfrm>
          <a:prstGeom prst="rect">
            <a:avLst/>
          </a:prstGeom>
          <a:noFill/>
          <a:ln>
            <a:solidFill>
              <a:srgbClr val="EDC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p:cNvSpPr/>
          <p:nvPr/>
        </p:nvSpPr>
        <p:spPr>
          <a:xfrm>
            <a:off x="8920715" y="4057582"/>
            <a:ext cx="306572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ctangle 12"/>
          <p:cNvSpPr/>
          <p:nvPr/>
        </p:nvSpPr>
        <p:spPr>
          <a:xfrm>
            <a:off x="1777038" y="4816551"/>
            <a:ext cx="6962924" cy="830997"/>
          </a:xfrm>
          <a:prstGeom prst="rect">
            <a:avLst/>
          </a:prstGeom>
          <a:ln>
            <a:noFill/>
          </a:ln>
        </p:spPr>
        <p:txBody>
          <a:bodyPr wrap="square">
            <a:spAutoFit/>
          </a:bodyPr>
          <a:lstStyle/>
          <a:p>
            <a:pPr algn="just"/>
            <a:r>
              <a:rPr lang="pt-BR" sz="1200" dirty="0"/>
              <a:t>Prover a proteção social ampla e a garantia de direitos para a </a:t>
            </a:r>
            <a:r>
              <a:rPr lang="pt-BR" sz="1200" b="1" dirty="0"/>
              <a:t>redução das situações </a:t>
            </a:r>
            <a:r>
              <a:rPr lang="pt-BR" sz="1200" dirty="0"/>
              <a:t>de </a:t>
            </a:r>
            <a:r>
              <a:rPr lang="pt-BR" sz="1200" b="1" dirty="0"/>
              <a:t>vulnerabilidade, risco pessoal e social </a:t>
            </a:r>
            <a:r>
              <a:rPr lang="pt-BR" sz="1200" dirty="0"/>
              <a:t>e violação de direitos, </a:t>
            </a:r>
            <a:r>
              <a:rPr lang="pt-BR" sz="1200" b="1" dirty="0"/>
              <a:t>alcançando</a:t>
            </a:r>
            <a:r>
              <a:rPr lang="pt-BR" sz="1200" dirty="0"/>
              <a:t> aqueles que se encontram em situação de pobreza, fome, abandono, </a:t>
            </a:r>
            <a:r>
              <a:rPr lang="pt-BR" sz="1200" b="1" dirty="0"/>
              <a:t>sem lar adequado ou em residência irregular </a:t>
            </a:r>
            <a:r>
              <a:rPr lang="pt-BR" sz="1200" dirty="0"/>
              <a:t>para que alcancem uma nova realidade com qualidade de vida.</a:t>
            </a:r>
          </a:p>
        </p:txBody>
      </p:sp>
      <p:sp>
        <p:nvSpPr>
          <p:cNvPr id="59" name="Retângulo 56"/>
          <p:cNvSpPr/>
          <p:nvPr/>
        </p:nvSpPr>
        <p:spPr>
          <a:xfrm>
            <a:off x="218663" y="4859279"/>
            <a:ext cx="1284909" cy="72731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47476" tIns="23738" rIns="47476" bIns="23738" rtlCol="0" anchor="ctr"/>
          <a:lstStyle/>
          <a:p>
            <a:pPr algn="ctr"/>
            <a:r>
              <a:rPr lang="pt-BR" sz="1200" b="1" dirty="0">
                <a:solidFill>
                  <a:srgbClr val="404040"/>
                </a:solidFill>
              </a:rPr>
              <a:t>Proteção Social</a:t>
            </a:r>
          </a:p>
        </p:txBody>
      </p:sp>
      <p:sp>
        <p:nvSpPr>
          <p:cNvPr id="61" name="Retângulo 60"/>
          <p:cNvSpPr/>
          <p:nvPr/>
        </p:nvSpPr>
        <p:spPr>
          <a:xfrm>
            <a:off x="1648528" y="4839187"/>
            <a:ext cx="7169406" cy="747404"/>
          </a:xfrm>
          <a:prstGeom prst="rect">
            <a:avLst/>
          </a:prstGeom>
          <a:noFill/>
          <a:ln>
            <a:solidFill>
              <a:srgbClr val="EDC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Retângulo 61"/>
          <p:cNvSpPr/>
          <p:nvPr/>
        </p:nvSpPr>
        <p:spPr>
          <a:xfrm>
            <a:off x="8920714" y="4855946"/>
            <a:ext cx="306572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Rectangle 12"/>
          <p:cNvSpPr/>
          <p:nvPr/>
        </p:nvSpPr>
        <p:spPr>
          <a:xfrm>
            <a:off x="1777037" y="5768298"/>
            <a:ext cx="7040897" cy="1015663"/>
          </a:xfrm>
          <a:prstGeom prst="rect">
            <a:avLst/>
          </a:prstGeom>
          <a:ln>
            <a:noFill/>
          </a:ln>
        </p:spPr>
        <p:txBody>
          <a:bodyPr wrap="square">
            <a:spAutoFit/>
          </a:bodyPr>
          <a:lstStyle/>
          <a:p>
            <a:pPr algn="just"/>
            <a:r>
              <a:rPr lang="pt-BR" sz="1200" dirty="0"/>
              <a:t>Promover um </a:t>
            </a:r>
            <a:r>
              <a:rPr lang="pt-BR" sz="1200" b="1" dirty="0"/>
              <a:t>ambiente de negócios atrativo, qualificado e seguro </a:t>
            </a:r>
            <a:r>
              <a:rPr lang="pt-BR" sz="1200" dirty="0"/>
              <a:t>que conquiste a confiança de investidores e empreendedores com </a:t>
            </a:r>
            <a:r>
              <a:rPr lang="pt-BR" sz="1200" b="1" dirty="0"/>
              <a:t>estímulos à diversificação e agregação de valor </a:t>
            </a:r>
            <a:r>
              <a:rPr lang="pt-BR" sz="1200" dirty="0"/>
              <a:t>aos produtos e serviços, competitividade, turismo, comércio exterior, cooperativismo, economia criativa, artesanato, mineração, entre outros capazes de aumentar a </a:t>
            </a:r>
            <a:r>
              <a:rPr lang="pt-BR" sz="1200" b="1" dirty="0"/>
              <a:t>produtividade</a:t>
            </a:r>
            <a:r>
              <a:rPr lang="pt-BR" sz="1200" dirty="0"/>
              <a:t> da economia goiana em busca de um Goiás do pleno emprego e sem desigualdades regionais.</a:t>
            </a:r>
          </a:p>
        </p:txBody>
      </p:sp>
      <p:sp>
        <p:nvSpPr>
          <p:cNvPr id="64" name="Retângulo 56"/>
          <p:cNvSpPr/>
          <p:nvPr/>
        </p:nvSpPr>
        <p:spPr>
          <a:xfrm>
            <a:off x="218663" y="5759467"/>
            <a:ext cx="1284909" cy="1024494"/>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47476" tIns="23738" rIns="47476" bIns="23738" rtlCol="0" anchor="ctr"/>
          <a:lstStyle/>
          <a:p>
            <a:pPr algn="ctr"/>
            <a:r>
              <a:rPr lang="pt-BR" sz="1200" b="1" dirty="0">
                <a:solidFill>
                  <a:srgbClr val="404040"/>
                </a:solidFill>
              </a:rPr>
              <a:t>Ambiente Atrativo</a:t>
            </a:r>
          </a:p>
        </p:txBody>
      </p:sp>
      <p:sp>
        <p:nvSpPr>
          <p:cNvPr id="65" name="Rectangle 16"/>
          <p:cNvSpPr/>
          <p:nvPr/>
        </p:nvSpPr>
        <p:spPr>
          <a:xfrm>
            <a:off x="8962892" y="6049039"/>
            <a:ext cx="3065721" cy="369332"/>
          </a:xfrm>
          <a:prstGeom prst="rect">
            <a:avLst/>
          </a:prstGeom>
          <a:noFill/>
          <a:ln>
            <a:noFill/>
          </a:ln>
        </p:spPr>
        <p:txBody>
          <a:bodyPr wrap="square">
            <a:spAutoFit/>
          </a:bodyPr>
          <a:lstStyle/>
          <a:p>
            <a:r>
              <a:rPr lang="pt-BR" b="1" dirty="0" smtClean="0">
                <a:solidFill>
                  <a:srgbClr val="385723"/>
                </a:solidFill>
                <a:effectLst>
                  <a:outerShdw blurRad="38100" dist="38100" dir="2700000" algn="tl">
                    <a:srgbClr val="000000">
                      <a:alpha val="43137"/>
                    </a:srgbClr>
                  </a:outerShdw>
                </a:effectLst>
              </a:rPr>
              <a:t>GOIÁS INTERNACIONAL</a:t>
            </a:r>
            <a:endParaRPr lang="pt-BR" b="1" dirty="0">
              <a:solidFill>
                <a:srgbClr val="385723"/>
              </a:solidFill>
              <a:effectLst>
                <a:outerShdw blurRad="38100" dist="38100" dir="2700000" algn="tl">
                  <a:srgbClr val="000000">
                    <a:alpha val="43137"/>
                  </a:srgbClr>
                </a:outerShdw>
              </a:effectLst>
            </a:endParaRPr>
          </a:p>
        </p:txBody>
      </p:sp>
      <p:sp>
        <p:nvSpPr>
          <p:cNvPr id="66" name="Retângulo 65"/>
          <p:cNvSpPr/>
          <p:nvPr/>
        </p:nvSpPr>
        <p:spPr>
          <a:xfrm>
            <a:off x="1648528" y="5739374"/>
            <a:ext cx="7169406" cy="1044587"/>
          </a:xfrm>
          <a:prstGeom prst="rect">
            <a:avLst/>
          </a:prstGeom>
          <a:noFill/>
          <a:ln>
            <a:solidFill>
              <a:srgbClr val="EDC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66"/>
          <p:cNvSpPr/>
          <p:nvPr/>
        </p:nvSpPr>
        <p:spPr>
          <a:xfrm>
            <a:off x="8920714" y="5671070"/>
            <a:ext cx="3065722" cy="873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Rounded Rectangle 22"/>
          <p:cNvSpPr/>
          <p:nvPr/>
        </p:nvSpPr>
        <p:spPr>
          <a:xfrm>
            <a:off x="8920714" y="601413"/>
            <a:ext cx="3219040" cy="6182548"/>
          </a:xfrm>
          <a:prstGeom prst="roundRect">
            <a:avLst/>
          </a:prstGeom>
          <a:no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6" name="CaixaDeTexto 72"/>
          <p:cNvSpPr txBox="1"/>
          <p:nvPr/>
        </p:nvSpPr>
        <p:spPr>
          <a:xfrm>
            <a:off x="9575256" y="308748"/>
            <a:ext cx="1563345" cy="601937"/>
          </a:xfrm>
          <a:prstGeom prst="rect">
            <a:avLst/>
          </a:prstGeom>
          <a:solidFill>
            <a:srgbClr val="E2F0D9"/>
          </a:solidFill>
        </p:spPr>
        <p:txBody>
          <a:bodyPr wrap="square" lIns="47476" tIns="23738" rIns="47476" bIns="23738" rtlCol="0">
            <a:spAutoFit/>
          </a:bodyPr>
          <a:lstStyle/>
          <a:p>
            <a:pPr algn="ctr"/>
            <a:r>
              <a:rPr lang="pt-BR" b="1" dirty="0" smtClean="0">
                <a:solidFill>
                  <a:schemeClr val="tx1">
                    <a:lumMod val="75000"/>
                    <a:lumOff val="25000"/>
                  </a:schemeClr>
                </a:solidFill>
              </a:rPr>
              <a:t>PROGRAMA </a:t>
            </a:r>
          </a:p>
          <a:p>
            <a:pPr algn="ctr"/>
            <a:r>
              <a:rPr lang="pt-BR" b="1" dirty="0" smtClean="0">
                <a:solidFill>
                  <a:schemeClr val="tx1">
                    <a:lumMod val="75000"/>
                    <a:lumOff val="25000"/>
                  </a:schemeClr>
                </a:solidFill>
              </a:rPr>
              <a:t>PPA 2020-2023</a:t>
            </a:r>
            <a:endParaRPr lang="pt-BR" b="1" dirty="0">
              <a:solidFill>
                <a:schemeClr val="tx1">
                  <a:lumMod val="75000"/>
                  <a:lumOff val="25000"/>
                </a:schemeClr>
              </a:solidFill>
            </a:endParaRPr>
          </a:p>
        </p:txBody>
      </p:sp>
      <p:sp>
        <p:nvSpPr>
          <p:cNvPr id="83" name="Rectangle 16"/>
          <p:cNvSpPr/>
          <p:nvPr/>
        </p:nvSpPr>
        <p:spPr>
          <a:xfrm>
            <a:off x="8986278" y="1069768"/>
            <a:ext cx="3065721" cy="369332"/>
          </a:xfrm>
          <a:prstGeom prst="rect">
            <a:avLst/>
          </a:prstGeom>
          <a:noFill/>
          <a:ln>
            <a:noFill/>
          </a:ln>
        </p:spPr>
        <p:txBody>
          <a:bodyPr wrap="square">
            <a:spAutoFit/>
          </a:bodyPr>
          <a:lstStyle/>
          <a:p>
            <a:r>
              <a:rPr lang="pt-BR" b="1" dirty="0" smtClean="0">
                <a:solidFill>
                  <a:srgbClr val="385723"/>
                </a:solidFill>
                <a:effectLst>
                  <a:outerShdw blurRad="38100" dist="38100" dir="2700000" algn="tl">
                    <a:srgbClr val="000000">
                      <a:alpha val="43137"/>
                    </a:srgbClr>
                  </a:outerShdw>
                </a:effectLst>
              </a:rPr>
              <a:t>GOVERNO DIGITAL </a:t>
            </a:r>
            <a:endParaRPr lang="pt-BR" b="1" dirty="0">
              <a:solidFill>
                <a:srgbClr val="385723"/>
              </a:solidFill>
              <a:effectLst>
                <a:outerShdw blurRad="38100" dist="38100" dir="2700000" algn="tl">
                  <a:srgbClr val="000000">
                    <a:alpha val="43137"/>
                  </a:srgbClr>
                </a:outerShdw>
              </a:effectLst>
            </a:endParaRPr>
          </a:p>
        </p:txBody>
      </p:sp>
      <p:sp>
        <p:nvSpPr>
          <p:cNvPr id="84" name="Rectangle 16"/>
          <p:cNvSpPr/>
          <p:nvPr/>
        </p:nvSpPr>
        <p:spPr>
          <a:xfrm>
            <a:off x="8962892" y="1788356"/>
            <a:ext cx="3065721" cy="369332"/>
          </a:xfrm>
          <a:prstGeom prst="rect">
            <a:avLst/>
          </a:prstGeom>
          <a:noFill/>
          <a:ln>
            <a:noFill/>
          </a:ln>
        </p:spPr>
        <p:txBody>
          <a:bodyPr wrap="square">
            <a:spAutoFit/>
          </a:bodyPr>
          <a:lstStyle/>
          <a:p>
            <a:r>
              <a:rPr lang="pt-BR" b="1" dirty="0" smtClean="0">
                <a:solidFill>
                  <a:srgbClr val="385723"/>
                </a:solidFill>
                <a:effectLst>
                  <a:outerShdw blurRad="38100" dist="38100" dir="2700000" algn="tl">
                    <a:srgbClr val="000000">
                      <a:alpha val="43137"/>
                    </a:srgbClr>
                  </a:outerShdw>
                </a:effectLst>
              </a:rPr>
              <a:t>INOVAR MAIS</a:t>
            </a:r>
            <a:endParaRPr lang="pt-BR" b="1" dirty="0">
              <a:solidFill>
                <a:srgbClr val="385723"/>
              </a:solidFill>
              <a:effectLst>
                <a:outerShdw blurRad="38100" dist="38100" dir="2700000" algn="tl">
                  <a:srgbClr val="000000">
                    <a:alpha val="43137"/>
                  </a:srgbClr>
                </a:outerShdw>
              </a:effectLst>
            </a:endParaRPr>
          </a:p>
        </p:txBody>
      </p:sp>
      <p:sp>
        <p:nvSpPr>
          <p:cNvPr id="86" name="Rectangle 16"/>
          <p:cNvSpPr/>
          <p:nvPr/>
        </p:nvSpPr>
        <p:spPr>
          <a:xfrm>
            <a:off x="8949065" y="3443833"/>
            <a:ext cx="3140150" cy="369332"/>
          </a:xfrm>
          <a:prstGeom prst="rect">
            <a:avLst/>
          </a:prstGeom>
          <a:noFill/>
          <a:ln>
            <a:noFill/>
          </a:ln>
        </p:spPr>
        <p:txBody>
          <a:bodyPr wrap="square">
            <a:spAutoFit/>
          </a:bodyPr>
          <a:lstStyle/>
          <a:p>
            <a:r>
              <a:rPr lang="pt-BR" b="1" dirty="0" smtClean="0">
                <a:solidFill>
                  <a:srgbClr val="385723"/>
                </a:solidFill>
                <a:effectLst>
                  <a:outerShdw blurRad="38100" dist="38100" dir="2700000" algn="tl">
                    <a:srgbClr val="000000">
                      <a:alpha val="43137"/>
                    </a:srgbClr>
                  </a:outerShdw>
                </a:effectLst>
              </a:rPr>
              <a:t>MATRIZ ENERGÉTICA DE GOIÁS</a:t>
            </a:r>
            <a:endParaRPr lang="pt-BR" b="1" dirty="0">
              <a:solidFill>
                <a:srgbClr val="385723"/>
              </a:solidFill>
              <a:effectLst>
                <a:outerShdw blurRad="38100" dist="38100" dir="2700000" algn="tl">
                  <a:srgbClr val="000000">
                    <a:alpha val="43137"/>
                  </a:srgbClr>
                </a:outerShdw>
              </a:effectLst>
            </a:endParaRPr>
          </a:p>
        </p:txBody>
      </p:sp>
      <p:sp>
        <p:nvSpPr>
          <p:cNvPr id="88" name="Rectangle 16"/>
          <p:cNvSpPr/>
          <p:nvPr/>
        </p:nvSpPr>
        <p:spPr>
          <a:xfrm>
            <a:off x="8949064" y="4940260"/>
            <a:ext cx="3140150" cy="646331"/>
          </a:xfrm>
          <a:prstGeom prst="rect">
            <a:avLst/>
          </a:prstGeom>
          <a:noFill/>
          <a:ln>
            <a:noFill/>
          </a:ln>
        </p:spPr>
        <p:txBody>
          <a:bodyPr wrap="square">
            <a:spAutoFit/>
          </a:bodyPr>
          <a:lstStyle/>
          <a:p>
            <a:r>
              <a:rPr lang="pt-BR" b="1" dirty="0" smtClean="0">
                <a:solidFill>
                  <a:srgbClr val="385723"/>
                </a:solidFill>
                <a:effectLst>
                  <a:outerShdw blurRad="38100" dist="38100" dir="2700000" algn="tl">
                    <a:srgbClr val="000000">
                      <a:alpha val="43137"/>
                    </a:srgbClr>
                  </a:outerShdw>
                </a:effectLst>
              </a:rPr>
              <a:t>MORADIA COM BASE NA CIDADANIA</a:t>
            </a:r>
            <a:endParaRPr lang="pt-BR" b="1" dirty="0">
              <a:solidFill>
                <a:srgbClr val="385723"/>
              </a:solidFill>
              <a:effectLst>
                <a:outerShdw blurRad="38100" dist="38100" dir="2700000" algn="tl">
                  <a:srgbClr val="000000">
                    <a:alpha val="43137"/>
                  </a:srgbClr>
                </a:outerShdw>
              </a:effectLst>
            </a:endParaRPr>
          </a:p>
        </p:txBody>
      </p:sp>
      <p:pic>
        <p:nvPicPr>
          <p:cNvPr id="55" name="Imagem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8602" y="54912"/>
            <a:ext cx="922467" cy="440397"/>
          </a:xfrm>
          <a:prstGeom prst="rect">
            <a:avLst/>
          </a:prstGeom>
        </p:spPr>
      </p:pic>
    </p:spTree>
    <p:extLst>
      <p:ext uri="{BB962C8B-B14F-4D97-AF65-F5344CB8AC3E}">
        <p14:creationId xmlns:p14="http://schemas.microsoft.com/office/powerpoint/2010/main" val="1357895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49749"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3" name="Retângulo de cantos arredondados 12"/>
          <p:cNvSpPr/>
          <p:nvPr/>
        </p:nvSpPr>
        <p:spPr>
          <a:xfrm>
            <a:off x="61013" y="691021"/>
            <a:ext cx="5325094" cy="36669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rPr>
              <a:t>    Descrição</a:t>
            </a:r>
            <a:endParaRPr lang="pt-BR" sz="1400" b="1" cap="all" dirty="0">
              <a:solidFill>
                <a:schemeClr val="bg1"/>
              </a:solidFill>
            </a:endParaRPr>
          </a:p>
        </p:txBody>
      </p:sp>
      <p:sp>
        <p:nvSpPr>
          <p:cNvPr id="16" name="Retângulo de cantos arredondados 15"/>
          <p:cNvSpPr/>
          <p:nvPr/>
        </p:nvSpPr>
        <p:spPr>
          <a:xfrm>
            <a:off x="96615" y="2666217"/>
            <a:ext cx="5350503" cy="34913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900" b="1" cap="all" dirty="0" smtClean="0">
                <a:solidFill>
                  <a:schemeClr val="bg1"/>
                </a:solidFill>
              </a:rPr>
              <a:t> </a:t>
            </a:r>
            <a:r>
              <a:rPr lang="pt-BR" sz="1400" b="1" cap="all" dirty="0">
                <a:solidFill>
                  <a:schemeClr val="bg1"/>
                </a:solidFill>
                <a:cs typeface="Arial" panose="020B0604020202020204" pitchFamily="34" charset="0"/>
              </a:rPr>
              <a:t> </a:t>
            </a:r>
            <a:r>
              <a:rPr lang="pt-BR" sz="1400" b="1" cap="all" dirty="0" smtClean="0">
                <a:solidFill>
                  <a:schemeClr val="bg1"/>
                </a:solidFill>
                <a:cs typeface="Arial" panose="020B0604020202020204" pitchFamily="34" charset="0"/>
              </a:rPr>
              <a:t>   AÇÕES</a:t>
            </a:r>
            <a:endParaRPr lang="pt-BR" sz="1400" b="1" cap="all" dirty="0">
              <a:solidFill>
                <a:schemeClr val="bg1"/>
              </a:solidFill>
              <a:cs typeface="Arial" panose="020B0604020202020204" pitchFamily="34" charset="0"/>
            </a:endParaRPr>
          </a:p>
        </p:txBody>
      </p:sp>
      <p:sp>
        <p:nvSpPr>
          <p:cNvPr id="23" name="Retângulo de cantos arredondados 22"/>
          <p:cNvSpPr/>
          <p:nvPr/>
        </p:nvSpPr>
        <p:spPr>
          <a:xfrm>
            <a:off x="5795414" y="704960"/>
            <a:ext cx="6304436" cy="307877"/>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200" b="1" cap="all" dirty="0" smtClean="0">
                <a:solidFill>
                  <a:schemeClr val="bg1"/>
                </a:solidFill>
              </a:rPr>
              <a:t>    </a:t>
            </a:r>
            <a:r>
              <a:rPr lang="pt-BR" sz="1400" b="1" cap="all" dirty="0" smtClean="0">
                <a:solidFill>
                  <a:schemeClr val="bg1"/>
                </a:solidFill>
                <a:cs typeface="Arial" panose="020B0604020202020204" pitchFamily="34" charset="0"/>
              </a:rPr>
              <a:t>Responsável PELO PROGRAMA</a:t>
            </a:r>
            <a:endParaRPr lang="pt-BR" sz="1400" b="1" cap="all" dirty="0">
              <a:solidFill>
                <a:schemeClr val="bg1"/>
              </a:solidFill>
              <a:cs typeface="Arial" panose="020B0604020202020204" pitchFamily="34" charset="0"/>
            </a:endParaRPr>
          </a:p>
        </p:txBody>
      </p:sp>
      <p:sp>
        <p:nvSpPr>
          <p:cNvPr id="24" name="Retângulo de cantos arredondados 23"/>
          <p:cNvSpPr/>
          <p:nvPr/>
        </p:nvSpPr>
        <p:spPr>
          <a:xfrm>
            <a:off x="5795416" y="1461729"/>
            <a:ext cx="6304435" cy="337606"/>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lumMod val="75000"/>
                  </a:schemeClr>
                </a:solidFill>
                <a:latin typeface="Arial" panose="020B0604020202020204" pitchFamily="34" charset="0"/>
                <a:cs typeface="Arial" panose="020B0604020202020204" pitchFamily="34" charset="0"/>
              </a:rPr>
              <a:t>    </a:t>
            </a:r>
            <a:r>
              <a:rPr lang="pt-BR" sz="1400" b="1" cap="all" dirty="0" smtClean="0">
                <a:solidFill>
                  <a:schemeClr val="bg1"/>
                </a:solidFill>
                <a:cs typeface="Arial" panose="020B0604020202020204" pitchFamily="34" charset="0"/>
              </a:rPr>
              <a:t>CUSTOS</a:t>
            </a:r>
            <a:endParaRPr lang="pt-BR" sz="1400" b="1" cap="all" dirty="0">
              <a:solidFill>
                <a:schemeClr val="bg1"/>
              </a:solidFill>
              <a:cs typeface="Arial" panose="020B0604020202020204" pitchFamily="34" charset="0"/>
            </a:endParaRPr>
          </a:p>
        </p:txBody>
      </p:sp>
      <p:sp>
        <p:nvSpPr>
          <p:cNvPr id="38" name="Retângulo de cantos arredondados 37"/>
          <p:cNvSpPr/>
          <p:nvPr/>
        </p:nvSpPr>
        <p:spPr>
          <a:xfrm>
            <a:off x="5795415" y="4924449"/>
            <a:ext cx="6304435" cy="337606"/>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1007943">
              <a:defRPr/>
            </a:pPr>
            <a:r>
              <a:rPr lang="pt-BR" sz="1400" b="1" dirty="0" smtClean="0">
                <a:solidFill>
                  <a:schemeClr val="bg1"/>
                </a:solidFill>
                <a:cs typeface="Arial" panose="020B0604020202020204" pitchFamily="34" charset="0"/>
              </a:rPr>
              <a:t>      RESULTADOS ESPERADOS</a:t>
            </a:r>
            <a:endParaRPr lang="pt-BR" sz="1400" b="1" dirty="0">
              <a:solidFill>
                <a:schemeClr val="bg1"/>
              </a:solidFill>
              <a:cs typeface="Arial" panose="020B0604020202020204" pitchFamily="34" charset="0"/>
            </a:endParaRPr>
          </a:p>
        </p:txBody>
      </p:sp>
      <p:sp>
        <p:nvSpPr>
          <p:cNvPr id="40" name="Divisa 39"/>
          <p:cNvSpPr/>
          <p:nvPr/>
        </p:nvSpPr>
        <p:spPr>
          <a:xfrm>
            <a:off x="199005" y="76658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1" name="Divisa 40"/>
          <p:cNvSpPr/>
          <p:nvPr/>
        </p:nvSpPr>
        <p:spPr>
          <a:xfrm>
            <a:off x="199005" y="2750751"/>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2" name="Tabela 41"/>
          <p:cNvGraphicFramePr>
            <a:graphicFrameLocks noGrp="1"/>
          </p:cNvGraphicFramePr>
          <p:nvPr>
            <p:extLst>
              <p:ext uri="{D42A27DB-BD31-4B8C-83A1-F6EECF244321}">
                <p14:modId xmlns:p14="http://schemas.microsoft.com/office/powerpoint/2010/main" val="3398729253"/>
              </p:ext>
            </p:extLst>
          </p:nvPr>
        </p:nvGraphicFramePr>
        <p:xfrm>
          <a:off x="0" y="3118480"/>
          <a:ext cx="5447119" cy="3739520"/>
        </p:xfrm>
        <a:graphic>
          <a:graphicData uri="http://schemas.openxmlformats.org/drawingml/2006/table">
            <a:tbl>
              <a:tblPr firstRow="1" bandRow="1">
                <a:tableStyleId>{5C22544A-7EE6-4342-B048-85BDC9FD1C3A}</a:tableStyleId>
              </a:tblPr>
              <a:tblGrid>
                <a:gridCol w="1620855">
                  <a:extLst>
                    <a:ext uri="{9D8B030D-6E8A-4147-A177-3AD203B41FA5}">
                      <a16:colId xmlns:a16="http://schemas.microsoft.com/office/drawing/2014/main" val="20000"/>
                    </a:ext>
                  </a:extLst>
                </a:gridCol>
                <a:gridCol w="3826264">
                  <a:extLst>
                    <a:ext uri="{9D8B030D-6E8A-4147-A177-3AD203B41FA5}">
                      <a16:colId xmlns:a16="http://schemas.microsoft.com/office/drawing/2014/main" val="20005"/>
                    </a:ext>
                  </a:extLst>
                </a:gridCol>
              </a:tblGrid>
              <a:tr h="267536">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NOME</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DESCRIÇÃO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182827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cap="none" dirty="0" smtClean="0">
                          <a:solidFill>
                            <a:schemeClr val="tx1"/>
                          </a:solidFill>
                          <a:cs typeface="Arial" panose="020B0604020202020204" pitchFamily="34" charset="0"/>
                        </a:rPr>
                        <a:t>Desenvolvimento do Ecossistema de Inovação de Goiás</a:t>
                      </a:r>
                    </a:p>
                    <a:p>
                      <a:pPr marL="0" marR="0" indent="0" algn="l" defTabSz="1007943" rtl="0" eaLnBrk="1" fontAlgn="auto" latinLnBrk="0" hangingPunct="1">
                        <a:lnSpc>
                          <a:spcPct val="100000"/>
                        </a:lnSpc>
                        <a:spcBef>
                          <a:spcPts val="0"/>
                        </a:spcBef>
                        <a:spcAft>
                          <a:spcPts val="0"/>
                        </a:spcAft>
                        <a:buClrTx/>
                        <a:buSzTx/>
                        <a:buFontTx/>
                        <a:buNone/>
                        <a:tabLst/>
                        <a:defRPr/>
                      </a:pP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just" defTabSz="781222">
                        <a:lnSpc>
                          <a:spcPct val="114000"/>
                        </a:lnSpc>
                      </a:pPr>
                      <a:r>
                        <a:rPr lang="pt-BR" sz="1100" dirty="0" smtClean="0">
                          <a:solidFill>
                            <a:prstClr val="black"/>
                          </a:solidFill>
                          <a:cs typeface="Arial" panose="020B0604020202020204" pitchFamily="34" charset="0"/>
                        </a:rPr>
                        <a:t>Fomentar o ecossistema goiano de inovação promovendo um ambiente de imersão e contato com o empreendedorismo e CTI, por meio de uma mudança de </a:t>
                      </a:r>
                      <a:r>
                        <a:rPr lang="pt-BR" sz="1100" dirty="0" err="1" smtClean="0">
                          <a:solidFill>
                            <a:prstClr val="black"/>
                          </a:solidFill>
                          <a:cs typeface="Arial" panose="020B0604020202020204" pitchFamily="34" charset="0"/>
                        </a:rPr>
                        <a:t>mindset</a:t>
                      </a:r>
                      <a:r>
                        <a:rPr lang="pt-BR" sz="1100" dirty="0" smtClean="0">
                          <a:solidFill>
                            <a:prstClr val="black"/>
                          </a:solidFill>
                          <a:cs typeface="Arial" panose="020B0604020202020204" pitchFamily="34" charset="0"/>
                        </a:rPr>
                        <a:t> e consequente aproximação de todos os atores, possibilitando o intenso networking e a aproximação entre empresas, universidades, governo, sociedade e indústria de capital de risco.</a:t>
                      </a:r>
                    </a:p>
                    <a:p>
                      <a:pPr algn="just" defTabSz="781222">
                        <a:lnSpc>
                          <a:spcPct val="114000"/>
                        </a:lnSpc>
                      </a:pPr>
                      <a:r>
                        <a:rPr lang="pt-BR" sz="1100" dirty="0" smtClean="0">
                          <a:solidFill>
                            <a:prstClr val="black"/>
                          </a:solidFill>
                          <a:cs typeface="Arial" panose="020B0604020202020204" pitchFamily="34" charset="0"/>
                        </a:rPr>
                        <a:t>Fortalecer os ambientes e mecanismos indutores de CTI, oferecendo uma jornada de desenvolvimento sustentável e com acesso ao mercado, a fim de obter uma cadeia produtiva mais diversificada e com tecnologias embarcadas. </a:t>
                      </a:r>
                    </a:p>
                    <a:p>
                      <a:pPr marL="0" marR="0" indent="0" algn="l" defTabSz="1007943" rtl="0" eaLnBrk="1" fontAlgn="auto" latinLnBrk="0" hangingPunct="1">
                        <a:lnSpc>
                          <a:spcPct val="100000"/>
                        </a:lnSpc>
                        <a:spcBef>
                          <a:spcPts val="0"/>
                        </a:spcBef>
                        <a:spcAft>
                          <a:spcPts val="0"/>
                        </a:spcAft>
                        <a:buClrTx/>
                        <a:buSzTx/>
                        <a:buFontTx/>
                        <a:buNone/>
                        <a:tabLst/>
                        <a:defRPr/>
                      </a:pPr>
                      <a:endParaRPr lang="pt-BR" sz="105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140061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dirty="0" smtClean="0">
                          <a:solidFill>
                            <a:schemeClr val="tx1"/>
                          </a:solidFill>
                          <a:cs typeface="Arial" panose="020B0604020202020204" pitchFamily="34" charset="0"/>
                        </a:rPr>
                        <a:t>Desenvolvimento dos Parques Tecnológicos e</a:t>
                      </a:r>
                      <a:r>
                        <a:rPr lang="pt-BR" sz="1100" b="1" baseline="0" dirty="0" smtClean="0">
                          <a:solidFill>
                            <a:schemeClr val="tx1"/>
                          </a:solidFill>
                          <a:cs typeface="Arial" panose="020B0604020202020204" pitchFamily="34" charset="0"/>
                        </a:rPr>
                        <a:t> </a:t>
                      </a:r>
                      <a:r>
                        <a:rPr lang="pt-BR" sz="1100" b="1" dirty="0" smtClean="0">
                          <a:solidFill>
                            <a:schemeClr val="tx1"/>
                          </a:solidFill>
                          <a:cs typeface="Arial" panose="020B0604020202020204" pitchFamily="34" charset="0"/>
                        </a:rPr>
                        <a:t>Demais Ambientes Promotores de Empreendedorismo e Inovação</a:t>
                      </a:r>
                    </a:p>
                    <a:p>
                      <a:pPr marL="0" marR="0" indent="0" algn="l" defTabSz="1007943" rtl="0" eaLnBrk="1" fontAlgn="auto" latinLnBrk="0" hangingPunct="1">
                        <a:lnSpc>
                          <a:spcPct val="100000"/>
                        </a:lnSpc>
                        <a:spcBef>
                          <a:spcPts val="0"/>
                        </a:spcBef>
                        <a:spcAft>
                          <a:spcPts val="0"/>
                        </a:spcAft>
                        <a:buClrTx/>
                        <a:buSzTx/>
                        <a:buFontTx/>
                        <a:buNone/>
                        <a:tabLst/>
                        <a:defRPr/>
                      </a:pP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pt-BR" sz="1100" dirty="0" smtClean="0">
                          <a:solidFill>
                            <a:prstClr val="black"/>
                          </a:solidFill>
                          <a:cs typeface="Arial" panose="020B0604020202020204" pitchFamily="34" charset="0"/>
                        </a:rPr>
                        <a:t>Fomentar a implementação de uma rede de parques tecnológicos, conectando o setor produtivo à academia e governo, com o intuito de posicionar o Estado de Goiás no cenário nacional como um dos grandes hubs indutores de desenvolvimento regional por meio da inovação, pesquisa básica, pesquisa aplicada e empreendedorismo</a:t>
                      </a:r>
                    </a:p>
                    <a:p>
                      <a:pPr marL="0" marR="0" indent="0" algn="l" defTabSz="1007943" rtl="0" eaLnBrk="1" fontAlgn="auto" latinLnBrk="0" hangingPunct="1">
                        <a:lnSpc>
                          <a:spcPct val="100000"/>
                        </a:lnSpc>
                        <a:spcBef>
                          <a:spcPts val="0"/>
                        </a:spcBef>
                        <a:spcAft>
                          <a:spcPts val="0"/>
                        </a:spcAft>
                        <a:buClrTx/>
                        <a:buSzTx/>
                        <a:buFontTx/>
                        <a:buNone/>
                        <a:tabLst/>
                        <a:defRPr/>
                      </a:pPr>
                      <a:endParaRPr lang="pt-BR" sz="105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7172182"/>
                  </a:ext>
                </a:extLst>
              </a:tr>
            </a:tbl>
          </a:graphicData>
        </a:graphic>
      </p:graphicFrame>
      <p:sp>
        <p:nvSpPr>
          <p:cNvPr id="43" name="Divisa 42"/>
          <p:cNvSpPr/>
          <p:nvPr/>
        </p:nvSpPr>
        <p:spPr>
          <a:xfrm>
            <a:off x="5877831" y="757292"/>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44" name="Divisa 43"/>
          <p:cNvSpPr/>
          <p:nvPr/>
        </p:nvSpPr>
        <p:spPr>
          <a:xfrm>
            <a:off x="5962065" y="210366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5" name="Tabela 44"/>
          <p:cNvGraphicFramePr>
            <a:graphicFrameLocks noGrp="1"/>
          </p:cNvGraphicFramePr>
          <p:nvPr>
            <p:extLst>
              <p:ext uri="{D42A27DB-BD31-4B8C-83A1-F6EECF244321}">
                <p14:modId xmlns:p14="http://schemas.microsoft.com/office/powerpoint/2010/main" val="1107376013"/>
              </p:ext>
            </p:extLst>
          </p:nvPr>
        </p:nvGraphicFramePr>
        <p:xfrm>
          <a:off x="5795415" y="1980456"/>
          <a:ext cx="6120078" cy="2331953"/>
        </p:xfrm>
        <a:graphic>
          <a:graphicData uri="http://schemas.openxmlformats.org/drawingml/2006/table">
            <a:tbl>
              <a:tblPr firstRow="1" bandRow="1">
                <a:tableStyleId>{5C22544A-7EE6-4342-B048-85BDC9FD1C3A}</a:tableStyleId>
              </a:tblPr>
              <a:tblGrid>
                <a:gridCol w="2223899">
                  <a:extLst>
                    <a:ext uri="{9D8B030D-6E8A-4147-A177-3AD203B41FA5}">
                      <a16:colId xmlns:a16="http://schemas.microsoft.com/office/drawing/2014/main" val="20000"/>
                    </a:ext>
                  </a:extLst>
                </a:gridCol>
                <a:gridCol w="1896211">
                  <a:extLst>
                    <a:ext uri="{9D8B030D-6E8A-4147-A177-3AD203B41FA5}">
                      <a16:colId xmlns:a16="http://schemas.microsoft.com/office/drawing/2014/main" val="20001"/>
                    </a:ext>
                  </a:extLst>
                </a:gridCol>
                <a:gridCol w="1999968">
                  <a:extLst>
                    <a:ext uri="{9D8B030D-6E8A-4147-A177-3AD203B41FA5}">
                      <a16:colId xmlns:a16="http://schemas.microsoft.com/office/drawing/2014/main" val="20002"/>
                    </a:ext>
                  </a:extLst>
                </a:gridCol>
              </a:tblGrid>
              <a:tr h="337641">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Ação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Orçamento</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 à 2023 </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PPA</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 + Extra 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4448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endParaRPr lang="pt-BR" sz="1100" b="1" i="0" cap="all" dirty="0" smtClean="0">
                        <a:solidFill>
                          <a:schemeClr val="tx1"/>
                        </a:solidFill>
                        <a:cs typeface="Arial" panose="020B0604020202020204" pitchFamily="34" charset="0"/>
                      </a:endParaRPr>
                    </a:p>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i="0" cap="none" dirty="0" smtClean="0">
                          <a:solidFill>
                            <a:schemeClr val="tx1"/>
                          </a:solidFill>
                          <a:cs typeface="Arial" panose="020B0604020202020204" pitchFamily="34" charset="0"/>
                        </a:rPr>
                        <a:t>Desenvolvimento do Ecossistema de Inovação de Goiás</a:t>
                      </a:r>
                    </a:p>
                    <a:p>
                      <a:pPr marL="0" marR="0" indent="0" algn="l" defTabSz="1007943" rtl="0" eaLnBrk="1" fontAlgn="auto" latinLnBrk="0" hangingPunct="1">
                        <a:lnSpc>
                          <a:spcPct val="100000"/>
                        </a:lnSpc>
                        <a:spcBef>
                          <a:spcPts val="0"/>
                        </a:spcBef>
                        <a:spcAft>
                          <a:spcPts val="0"/>
                        </a:spcAft>
                        <a:buClrTx/>
                        <a:buSzTx/>
                        <a:buFontTx/>
                        <a:buNone/>
                        <a:tabLst/>
                        <a:defRPr/>
                      </a:pPr>
                      <a:endParaRPr lang="pt-BR" sz="1100" b="1"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3.030.000,00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8.000.000,00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145.100.000,00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77852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cs typeface="Arial" panose="020B0604020202020204" pitchFamily="34" charset="0"/>
                        </a:rPr>
                        <a:t>Desenvolvimento dos Parques Tecnológicos e Demais Ambientes Promotores de Empreendedorismo e Inovação</a:t>
                      </a:r>
                    </a:p>
                    <a:p>
                      <a:pPr marL="0" marR="0" indent="0" algn="l" defTabSz="1007943" rtl="0" eaLnBrk="1" fontAlgn="auto" latinLnBrk="0" hangingPunct="1">
                        <a:lnSpc>
                          <a:spcPct val="100000"/>
                        </a:lnSpc>
                        <a:spcBef>
                          <a:spcPts val="0"/>
                        </a:spcBef>
                        <a:spcAft>
                          <a:spcPts val="0"/>
                        </a:spcAft>
                        <a:buClrTx/>
                        <a:buSzTx/>
                        <a:buFontTx/>
                        <a:buNone/>
                        <a:tabLst/>
                        <a:defRPr/>
                      </a:pPr>
                      <a:endParaRPr lang="pt-BR" sz="1100" b="1"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13.040.000,00</a:t>
                      </a:r>
                    </a:p>
                    <a:p>
                      <a:pPr marL="0" marR="0" indent="0" algn="r" defTabSz="1007943" rtl="0" eaLnBrk="1" fontAlgn="auto" latinLnBrk="0" hangingPunct="1">
                        <a:lnSpc>
                          <a:spcPct val="100000"/>
                        </a:lnSpc>
                        <a:spcBef>
                          <a:spcPts val="0"/>
                        </a:spcBef>
                        <a:spcAft>
                          <a:spcPts val="0"/>
                        </a:spcAft>
                        <a:buClrTx/>
                        <a:buSzTx/>
                        <a:buFontTx/>
                        <a:buNone/>
                        <a:tabLst/>
                        <a:defRPr/>
                      </a:pP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50.000.000,00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144.000.000,00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7172182"/>
                  </a:ext>
                </a:extLst>
              </a:tr>
              <a:tr h="237321">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Total</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16.070.000,00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347.100.000,00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6893031"/>
                  </a:ext>
                </a:extLst>
              </a:tr>
            </a:tbl>
          </a:graphicData>
        </a:graphic>
      </p:graphicFrame>
      <p:sp>
        <p:nvSpPr>
          <p:cNvPr id="46" name="Divisa 45"/>
          <p:cNvSpPr/>
          <p:nvPr/>
        </p:nvSpPr>
        <p:spPr>
          <a:xfrm>
            <a:off x="5962064" y="497484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8" name="Divisa 47"/>
          <p:cNvSpPr/>
          <p:nvPr/>
        </p:nvSpPr>
        <p:spPr>
          <a:xfrm>
            <a:off x="5955742" y="1537531"/>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2" name="Retângulo 1"/>
          <p:cNvSpPr/>
          <p:nvPr/>
        </p:nvSpPr>
        <p:spPr>
          <a:xfrm>
            <a:off x="0" y="1031185"/>
            <a:ext cx="5542384" cy="1648143"/>
          </a:xfrm>
          <a:prstGeom prst="rect">
            <a:avLst/>
          </a:prstGeom>
        </p:spPr>
        <p:txBody>
          <a:bodyPr wrap="square">
            <a:spAutoFit/>
          </a:bodyPr>
          <a:lstStyle/>
          <a:p>
            <a:pPr algn="just">
              <a:lnSpc>
                <a:spcPct val="107000"/>
              </a:lnSpc>
              <a:spcAft>
                <a:spcPts val="800"/>
              </a:spcAft>
            </a:pPr>
            <a:r>
              <a:rPr lang="pt-BR" sz="1050" dirty="0">
                <a:latin typeface="Calibri" panose="020F0502020204030204" pitchFamily="34" charset="0"/>
                <a:ea typeface="Calibri" panose="020F0502020204030204" pitchFamily="34" charset="0"/>
                <a:cs typeface="Times New Roman" panose="02020603050405020304" pitchFamily="18" charset="0"/>
              </a:rPr>
              <a:t>Elevação de financiamentos para empresas/projetos inovadores, em especial para microempresas e empresas de pequeno porte. Elevação do volume de recursos destinados à empresas e projetos inovadores. Maior difusão e popularização da CT&amp;I; maior participação de pesquisadores/docentes vinculados a instituições goianas em eventos de alta relevância, nacional e internacional, para garantir visibilidade à pesquisa desenvolvida no Estado, bem como o intercâmbio e o fortalecimento de redes de pesquisa, que resultem incremento real à ciência, com desejável impacto para os setores econômico e empresarial de Goiás; difusão da inovação por meio do apoio a eventos nos municípios do Estado, com ênfase àqueles que estão fora da Região Metropolitana, além da popularização da CT&amp;I em escolas públicas estaduais/municipais de Goiás.</a:t>
            </a:r>
            <a:endParaRPr lang="pt-B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5877832" y="1031185"/>
            <a:ext cx="2458365" cy="276999"/>
          </a:xfrm>
          <a:prstGeom prst="rect">
            <a:avLst/>
          </a:prstGeom>
        </p:spPr>
        <p:txBody>
          <a:bodyPr wrap="none">
            <a:spAutoFit/>
          </a:bodyPr>
          <a:lstStyle/>
          <a:p>
            <a:r>
              <a:rPr lang="pt-BR" sz="1200" dirty="0"/>
              <a:t>Christiane Taveira Lopes de Carvalho</a:t>
            </a:r>
          </a:p>
        </p:txBody>
      </p:sp>
      <p:sp>
        <p:nvSpPr>
          <p:cNvPr id="4" name="Retângulo 3"/>
          <p:cNvSpPr/>
          <p:nvPr/>
        </p:nvSpPr>
        <p:spPr>
          <a:xfrm>
            <a:off x="5819494" y="5348937"/>
            <a:ext cx="6096000" cy="261610"/>
          </a:xfrm>
          <a:prstGeom prst="rect">
            <a:avLst/>
          </a:prstGeom>
        </p:spPr>
        <p:txBody>
          <a:bodyPr>
            <a:spAutoFit/>
          </a:bodyPr>
          <a:lstStyle/>
          <a:p>
            <a:r>
              <a:rPr lang="pt-BR" sz="1100" dirty="0"/>
              <a:t>Aumento da inovação na administração pública e no setor empresarial</a:t>
            </a:r>
          </a:p>
        </p:txBody>
      </p:sp>
      <p:sp>
        <p:nvSpPr>
          <p:cNvPr id="26"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Inovar  Mais</a:t>
            </a:r>
            <a:endParaRPr lang="pt-BR" sz="1800" b="1" cap="small" dirty="0"/>
          </a:p>
        </p:txBody>
      </p:sp>
      <p:cxnSp>
        <p:nvCxnSpPr>
          <p:cNvPr id="27" name="Conector reto 26"/>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0" name="Retângulo 9"/>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Tree>
    <p:extLst>
      <p:ext uri="{BB962C8B-B14F-4D97-AF65-F5344CB8AC3E}">
        <p14:creationId xmlns:p14="http://schemas.microsoft.com/office/powerpoint/2010/main" val="592303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Inovar  Mais</a:t>
            </a:r>
            <a:endParaRPr lang="pt-BR" sz="1800" b="1" cap="small" dirty="0"/>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graphicFrame>
        <p:nvGraphicFramePr>
          <p:cNvPr id="2" name="Tabela 1"/>
          <p:cNvGraphicFramePr>
            <a:graphicFrameLocks noGrp="1"/>
          </p:cNvGraphicFramePr>
          <p:nvPr>
            <p:extLst>
              <p:ext uri="{D42A27DB-BD31-4B8C-83A1-F6EECF244321}">
                <p14:modId xmlns:p14="http://schemas.microsoft.com/office/powerpoint/2010/main" val="3790867892"/>
              </p:ext>
            </p:extLst>
          </p:nvPr>
        </p:nvGraphicFramePr>
        <p:xfrm>
          <a:off x="539552" y="950265"/>
          <a:ext cx="11560299" cy="3608070"/>
        </p:xfrm>
        <a:graphic>
          <a:graphicData uri="http://schemas.openxmlformats.org/drawingml/2006/table">
            <a:tbl>
              <a:tblPr>
                <a:tableStyleId>{10A1B5D5-9B99-4C35-A422-299274C87663}</a:tableStyleId>
              </a:tblPr>
              <a:tblGrid>
                <a:gridCol w="6316415">
                  <a:extLst>
                    <a:ext uri="{9D8B030D-6E8A-4147-A177-3AD203B41FA5}">
                      <a16:colId xmlns:a16="http://schemas.microsoft.com/office/drawing/2014/main" val="20000"/>
                    </a:ext>
                  </a:extLst>
                </a:gridCol>
                <a:gridCol w="1145898">
                  <a:extLst>
                    <a:ext uri="{9D8B030D-6E8A-4147-A177-3AD203B41FA5}">
                      <a16:colId xmlns:a16="http://schemas.microsoft.com/office/drawing/2014/main" val="20001"/>
                    </a:ext>
                  </a:extLst>
                </a:gridCol>
                <a:gridCol w="838463">
                  <a:extLst>
                    <a:ext uri="{9D8B030D-6E8A-4147-A177-3AD203B41FA5}">
                      <a16:colId xmlns:a16="http://schemas.microsoft.com/office/drawing/2014/main" val="20002"/>
                    </a:ext>
                  </a:extLst>
                </a:gridCol>
                <a:gridCol w="576443">
                  <a:extLst>
                    <a:ext uri="{9D8B030D-6E8A-4147-A177-3AD203B41FA5}">
                      <a16:colId xmlns:a16="http://schemas.microsoft.com/office/drawing/2014/main" val="20003"/>
                    </a:ext>
                  </a:extLst>
                </a:gridCol>
                <a:gridCol w="670770">
                  <a:extLst>
                    <a:ext uri="{9D8B030D-6E8A-4147-A177-3AD203B41FA5}">
                      <a16:colId xmlns:a16="http://schemas.microsoft.com/office/drawing/2014/main" val="20004"/>
                    </a:ext>
                  </a:extLst>
                </a:gridCol>
                <a:gridCol w="670770">
                  <a:extLst>
                    <a:ext uri="{9D8B030D-6E8A-4147-A177-3AD203B41FA5}">
                      <a16:colId xmlns:a16="http://schemas.microsoft.com/office/drawing/2014/main" val="20005"/>
                    </a:ext>
                  </a:extLst>
                </a:gridCol>
                <a:gridCol w="670770">
                  <a:extLst>
                    <a:ext uri="{9D8B030D-6E8A-4147-A177-3AD203B41FA5}">
                      <a16:colId xmlns:a16="http://schemas.microsoft.com/office/drawing/2014/main" val="20006"/>
                    </a:ext>
                  </a:extLst>
                </a:gridCol>
                <a:gridCol w="670770">
                  <a:extLst>
                    <a:ext uri="{9D8B030D-6E8A-4147-A177-3AD203B41FA5}">
                      <a16:colId xmlns:a16="http://schemas.microsoft.com/office/drawing/2014/main" val="20007"/>
                    </a:ext>
                  </a:extLst>
                </a:gridCol>
              </a:tblGrid>
              <a:tr h="420541">
                <a:tc>
                  <a:txBody>
                    <a:bodyPr/>
                    <a:lstStyle/>
                    <a:p>
                      <a:pPr algn="l" rtl="0" fontAlgn="ctr"/>
                      <a:r>
                        <a:rPr lang="pt-BR" sz="1600" u="none" strike="noStrike" dirty="0">
                          <a:solidFill>
                            <a:schemeClr val="bg1"/>
                          </a:solidFill>
                          <a:effectLst/>
                        </a:rPr>
                        <a:t>Produtos</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600" u="none" strike="noStrike" dirty="0">
                          <a:solidFill>
                            <a:schemeClr val="bg1"/>
                          </a:solidFill>
                          <a:effectLst/>
                        </a:rPr>
                        <a:t>Meta Acumulativa</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600" u="none" strike="noStrike" dirty="0">
                          <a:solidFill>
                            <a:schemeClr val="bg1"/>
                          </a:solidFill>
                          <a:effectLst/>
                        </a:rPr>
                        <a:t>Unid. de Medida</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600" u="none" strike="noStrike" dirty="0">
                          <a:solidFill>
                            <a:schemeClr val="bg1"/>
                          </a:solidFill>
                          <a:effectLst/>
                        </a:rPr>
                        <a:t>Meta 2020</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600" u="none" strike="noStrike" dirty="0">
                          <a:solidFill>
                            <a:schemeClr val="bg1"/>
                          </a:solidFill>
                          <a:effectLst/>
                        </a:rPr>
                        <a:t>Meta 2021</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600" u="none" strike="noStrike" dirty="0">
                          <a:solidFill>
                            <a:schemeClr val="bg1"/>
                          </a:solidFill>
                          <a:effectLst/>
                        </a:rPr>
                        <a:t>Meta 2022</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600" u="none" strike="noStrike" dirty="0">
                          <a:solidFill>
                            <a:schemeClr val="bg1"/>
                          </a:solidFill>
                          <a:effectLst/>
                        </a:rPr>
                        <a:t>Meta 2023</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tc>
                  <a:txBody>
                    <a:bodyPr/>
                    <a:lstStyle/>
                    <a:p>
                      <a:pPr algn="l" rtl="0" fontAlgn="ctr"/>
                      <a:r>
                        <a:rPr lang="pt-BR" sz="1600" u="none" strike="noStrike" dirty="0">
                          <a:solidFill>
                            <a:schemeClr val="bg1"/>
                          </a:solidFill>
                          <a:effectLst/>
                        </a:rPr>
                        <a:t>Total</a:t>
                      </a:r>
                      <a:endParaRPr lang="pt-BR" sz="1600" b="1" i="0" u="none" strike="noStrike" dirty="0">
                        <a:solidFill>
                          <a:schemeClr val="bg1"/>
                        </a:solidFill>
                        <a:effectLst/>
                        <a:latin typeface="Calibri" panose="020F0502020204030204" pitchFamily="34" charset="0"/>
                      </a:endParaRPr>
                    </a:p>
                  </a:txBody>
                  <a:tcPr marL="9525" marR="9525" marT="9525" marB="0" anchor="ctr">
                    <a:solidFill>
                      <a:schemeClr val="accent6">
                        <a:lumMod val="75000"/>
                      </a:schemeClr>
                    </a:solidFill>
                  </a:tcPr>
                </a:tc>
                <a:extLst>
                  <a:ext uri="{0D108BD9-81ED-4DB2-BD59-A6C34878D82A}">
                    <a16:rowId xmlns:a16="http://schemas.microsoft.com/office/drawing/2014/main" val="10000"/>
                  </a:ext>
                </a:extLst>
              </a:tr>
              <a:tr h="200258">
                <a:tc>
                  <a:txBody>
                    <a:bodyPr/>
                    <a:lstStyle/>
                    <a:p>
                      <a:pPr algn="l" rtl="0" fontAlgn="ctr"/>
                      <a:r>
                        <a:rPr lang="pt-BR" sz="1400" u="none" strike="noStrike" dirty="0">
                          <a:effectLst/>
                        </a:rPr>
                        <a:t>EDITAL DE FOMENTO LANÇADO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dirty="0">
                          <a:effectLst/>
                        </a:rPr>
                        <a:t>SIM</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4</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200258">
                <a:tc>
                  <a:txBody>
                    <a:bodyPr/>
                    <a:lstStyle/>
                    <a:p>
                      <a:pPr algn="l" rtl="0" fontAlgn="ctr"/>
                      <a:r>
                        <a:rPr lang="pt-BR" sz="1400" u="none" strike="noStrike" dirty="0">
                          <a:effectLst/>
                        </a:rPr>
                        <a:t>ESCOLA DE TALENTO IMPLANTADA</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r h="200258">
                <a:tc>
                  <a:txBody>
                    <a:bodyPr/>
                    <a:lstStyle/>
                    <a:p>
                      <a:pPr algn="l" rtl="0" fontAlgn="ctr"/>
                      <a:r>
                        <a:rPr lang="pt-BR" sz="1400" u="none" strike="noStrike" dirty="0">
                          <a:effectLst/>
                        </a:rPr>
                        <a:t>EVENTO DE CTI REALIZADO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5</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3</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3</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14</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3"/>
                  </a:ext>
                </a:extLst>
              </a:tr>
              <a:tr h="210271">
                <a:tc>
                  <a:txBody>
                    <a:bodyPr/>
                    <a:lstStyle/>
                    <a:p>
                      <a:pPr algn="l" rtl="0" fontAlgn="ctr"/>
                      <a:r>
                        <a:rPr lang="pt-BR" sz="1400" u="none" strike="noStrike" dirty="0">
                          <a:effectLst/>
                        </a:rPr>
                        <a:t>INTERFACE DE COMUNICAÇÃO ENTRE OS AGENTES DO ECOSSISTEMA DE INOVAÇÃO ELABORADO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4"/>
                  </a:ext>
                </a:extLst>
              </a:tr>
              <a:tr h="200258">
                <a:tc>
                  <a:txBody>
                    <a:bodyPr/>
                    <a:lstStyle/>
                    <a:p>
                      <a:pPr algn="l" rtl="0" fontAlgn="ctr"/>
                      <a:r>
                        <a:rPr lang="pt-BR" sz="1400" u="none" strike="noStrike" dirty="0">
                          <a:effectLst/>
                        </a:rPr>
                        <a:t>PLANO DE COMUNICAÇÃO DE CTI ELABORADO E IMPLEMENTADO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5"/>
                  </a:ext>
                </a:extLst>
              </a:tr>
              <a:tr h="200258">
                <a:tc>
                  <a:txBody>
                    <a:bodyPr/>
                    <a:lstStyle/>
                    <a:p>
                      <a:pPr algn="l" rtl="0" fontAlgn="ctr"/>
                      <a:r>
                        <a:rPr lang="pt-BR" sz="1400" u="none" strike="noStrike">
                          <a:effectLst/>
                        </a:rPr>
                        <a:t>PLATAFORMA DO SETOR PRODUTIVO LEVANTADO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dirty="0">
                          <a:effectLst/>
                        </a:rPr>
                        <a:t>NÃO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6"/>
                  </a:ext>
                </a:extLst>
              </a:tr>
              <a:tr h="200258">
                <a:tc>
                  <a:txBody>
                    <a:bodyPr/>
                    <a:lstStyle/>
                    <a:p>
                      <a:pPr algn="l" rtl="0" fontAlgn="ctr"/>
                      <a:r>
                        <a:rPr lang="pt-BR" sz="1400" u="none" strike="noStrike" dirty="0">
                          <a:effectLst/>
                        </a:rPr>
                        <a:t>STARTUP APOIADA</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10</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12</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13</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15</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50</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7"/>
                  </a:ext>
                </a:extLst>
              </a:tr>
              <a:tr h="200258">
                <a:tc>
                  <a:txBody>
                    <a:bodyPr/>
                    <a:lstStyle/>
                    <a:p>
                      <a:pPr algn="l" rtl="0" fontAlgn="ctr"/>
                      <a:r>
                        <a:rPr lang="pt-BR" sz="1400" u="none" strike="noStrike" dirty="0">
                          <a:effectLst/>
                        </a:rPr>
                        <a:t>ARCABOUÇO LEGAL REVISADO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dirty="0">
                          <a:effectLst/>
                        </a:rPr>
                        <a:t>Número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8"/>
                  </a:ext>
                </a:extLst>
              </a:tr>
              <a:tr h="200258">
                <a:tc>
                  <a:txBody>
                    <a:bodyPr/>
                    <a:lstStyle/>
                    <a:p>
                      <a:pPr algn="l" rtl="0" fontAlgn="ctr"/>
                      <a:r>
                        <a:rPr lang="pt-BR" sz="1400" u="none" strike="noStrike">
                          <a:effectLst/>
                        </a:rPr>
                        <a:t>CENTRO DE INOVAÇÃO IMPLEMENTADO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4</a:t>
                      </a:r>
                      <a:endParaRPr lang="pt-BR" sz="14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9"/>
                  </a:ext>
                </a:extLst>
              </a:tr>
              <a:tr h="200258">
                <a:tc>
                  <a:txBody>
                    <a:bodyPr/>
                    <a:lstStyle/>
                    <a:p>
                      <a:pPr algn="l" rtl="0" fontAlgn="ctr"/>
                      <a:r>
                        <a:rPr lang="pt-BR" sz="1400" u="none" strike="noStrike">
                          <a:effectLst/>
                        </a:rPr>
                        <a:t>INCUBADORA FORTALECIDA/APOIADA</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10</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10</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0"/>
                  </a:ext>
                </a:extLst>
              </a:tr>
              <a:tr h="200258">
                <a:tc>
                  <a:txBody>
                    <a:bodyPr/>
                    <a:lstStyle/>
                    <a:p>
                      <a:pPr algn="l" rtl="0" fontAlgn="ctr"/>
                      <a:r>
                        <a:rPr lang="pt-BR" sz="1400" u="none" strike="noStrike">
                          <a:effectLst/>
                        </a:rPr>
                        <a:t>MUSEU DE CTI INSTALADO</a:t>
                      </a:r>
                      <a:endParaRPr lang="pt-B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NÃO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 </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1"/>
                  </a:ext>
                </a:extLst>
              </a:tr>
              <a:tr h="200258">
                <a:tc>
                  <a:txBody>
                    <a:bodyPr/>
                    <a:lstStyle/>
                    <a:p>
                      <a:pPr algn="l" rtl="0" fontAlgn="ctr"/>
                      <a:r>
                        <a:rPr lang="pt-BR" sz="1400" u="none" strike="noStrike" dirty="0">
                          <a:effectLst/>
                        </a:rPr>
                        <a:t>PARQUE TECNOLÓGICO APOIADO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dirty="0">
                          <a:effectLst/>
                        </a:rPr>
                        <a:t>NÃO</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5</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5</a:t>
                      </a:r>
                      <a:endParaRPr lang="pt-BR" sz="14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5</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2"/>
                  </a:ext>
                </a:extLst>
              </a:tr>
              <a:tr h="200258">
                <a:tc>
                  <a:txBody>
                    <a:bodyPr/>
                    <a:lstStyle/>
                    <a:p>
                      <a:pPr algn="l" rtl="0" fontAlgn="ctr"/>
                      <a:r>
                        <a:rPr lang="pt-BR" sz="1400" u="none" strike="noStrike" dirty="0">
                          <a:effectLst/>
                        </a:rPr>
                        <a:t>PLANO DE CTI FORMULADO</a:t>
                      </a:r>
                      <a:endParaRPr lang="pt-B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pt-BR" sz="1400" u="none" strike="noStrike">
                          <a:effectLst/>
                        </a:rPr>
                        <a:t>SIM</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l" rtl="0" fontAlgn="ctr"/>
                      <a:r>
                        <a:rPr lang="pt-BR" sz="1400" u="none" strike="noStrike">
                          <a:effectLst/>
                        </a:rPr>
                        <a:t>Número</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1</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a:effectLst/>
                        </a:rPr>
                        <a:t> </a:t>
                      </a:r>
                      <a:endParaRPr lang="pt-BR" sz="1400" b="0" i="0" u="none" strike="noStrike">
                        <a:solidFill>
                          <a:srgbClr val="000000"/>
                        </a:solidFill>
                        <a:effectLst/>
                        <a:latin typeface="Calibri" panose="020F0502020204030204" pitchFamily="34" charset="0"/>
                      </a:endParaRPr>
                    </a:p>
                  </a:txBody>
                  <a:tcPr marL="9525" marR="9525" marT="9525" marB="0"/>
                </a:tc>
                <a:tc>
                  <a:txBody>
                    <a:bodyPr/>
                    <a:lstStyle/>
                    <a:p>
                      <a:pPr algn="ctr" rtl="0" fontAlgn="ctr"/>
                      <a:r>
                        <a:rPr lang="pt-BR" sz="1400" u="none" strike="noStrike" dirty="0">
                          <a:effectLst/>
                        </a:rPr>
                        <a:t>1</a:t>
                      </a:r>
                      <a:endParaRPr lang="pt-BR"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112303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95946"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0"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Inovar  Mais</a:t>
            </a:r>
            <a:endParaRPr lang="pt-BR" sz="1800" b="1" cap="small" dirty="0"/>
          </a:p>
        </p:txBody>
      </p:sp>
      <p:cxnSp>
        <p:nvCxnSpPr>
          <p:cNvPr id="12" name="Conector reto 11"/>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8" name="Retângulo de cantos arredondados 7"/>
          <p:cNvSpPr/>
          <p:nvPr/>
        </p:nvSpPr>
        <p:spPr>
          <a:xfrm>
            <a:off x="511899" y="598564"/>
            <a:ext cx="10584464" cy="340528"/>
          </a:xfrm>
          <a:prstGeom prst="roundRect">
            <a:avLst>
              <a:gd name="adj" fmla="val 50000"/>
            </a:avLst>
          </a:prstGeom>
          <a:no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tx1">
                    <a:lumMod val="75000"/>
                    <a:lumOff val="25000"/>
                  </a:schemeClr>
                </a:solidFill>
              </a:rPr>
              <a:t>        </a:t>
            </a:r>
            <a:r>
              <a:rPr lang="pt-BR" sz="1400" b="1" cap="all" dirty="0">
                <a:solidFill>
                  <a:schemeClr val="tx1">
                    <a:lumMod val="75000"/>
                    <a:lumOff val="25000"/>
                  </a:schemeClr>
                </a:solidFill>
              </a:rPr>
              <a:t>Programa | </a:t>
            </a:r>
            <a:r>
              <a:rPr lang="pt-BR" sz="1400" b="1" cap="all" dirty="0" smtClean="0">
                <a:solidFill>
                  <a:schemeClr val="tx1">
                    <a:lumMod val="75000"/>
                    <a:lumOff val="25000"/>
                  </a:schemeClr>
                </a:solidFill>
              </a:rPr>
              <a:t>ações </a:t>
            </a:r>
            <a:r>
              <a:rPr lang="pt-BR" sz="1400" b="1" cap="all" dirty="0">
                <a:solidFill>
                  <a:schemeClr val="tx1">
                    <a:lumMod val="75000"/>
                    <a:lumOff val="25000"/>
                  </a:schemeClr>
                </a:solidFill>
              </a:rPr>
              <a:t>| </a:t>
            </a:r>
            <a:r>
              <a:rPr lang="pt-BR" sz="1400" b="1" cap="all" dirty="0" smtClean="0">
                <a:solidFill>
                  <a:schemeClr val="tx1">
                    <a:lumMod val="75000"/>
                    <a:lumOff val="25000"/>
                  </a:schemeClr>
                </a:solidFill>
              </a:rPr>
              <a:t>produtos</a:t>
            </a:r>
            <a:endParaRPr lang="pt-BR" sz="1400" b="1" cap="all" dirty="0">
              <a:solidFill>
                <a:schemeClr val="tx1">
                  <a:lumMod val="75000"/>
                  <a:lumOff val="25000"/>
                </a:schemeClr>
              </a:solidFill>
            </a:endParaRPr>
          </a:p>
        </p:txBody>
      </p:sp>
      <p:sp>
        <p:nvSpPr>
          <p:cNvPr id="14" name="Divisa 13"/>
          <p:cNvSpPr/>
          <p:nvPr/>
        </p:nvSpPr>
        <p:spPr>
          <a:xfrm>
            <a:off x="671941" y="65347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graphicFrame>
        <p:nvGraphicFramePr>
          <p:cNvPr id="57" name="Diagrama 56"/>
          <p:cNvGraphicFramePr/>
          <p:nvPr>
            <p:extLst>
              <p:ext uri="{D42A27DB-BD31-4B8C-83A1-F6EECF244321}">
                <p14:modId xmlns:p14="http://schemas.microsoft.com/office/powerpoint/2010/main" val="1755877396"/>
              </p:ext>
            </p:extLst>
          </p:nvPr>
        </p:nvGraphicFramePr>
        <p:xfrm>
          <a:off x="539552" y="1013321"/>
          <a:ext cx="11214298" cy="567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6295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visa 5"/>
          <p:cNvSpPr/>
          <p:nvPr/>
        </p:nvSpPr>
        <p:spPr>
          <a:xfrm>
            <a:off x="149749" y="167705"/>
            <a:ext cx="301956" cy="320297"/>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700">
              <a:solidFill>
                <a:prstClr val="black"/>
              </a:solidFill>
            </a:endParaRPr>
          </a:p>
        </p:txBody>
      </p:sp>
      <p:sp>
        <p:nvSpPr>
          <p:cNvPr id="13" name="Retângulo de cantos arredondados 12"/>
          <p:cNvSpPr/>
          <p:nvPr/>
        </p:nvSpPr>
        <p:spPr>
          <a:xfrm>
            <a:off x="122025" y="680443"/>
            <a:ext cx="5232325" cy="36669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solidFill>
              </a:rPr>
              <a:t>      Descrição</a:t>
            </a:r>
            <a:endParaRPr lang="pt-BR" sz="1400" b="1" cap="all" dirty="0">
              <a:solidFill>
                <a:schemeClr val="bg1"/>
              </a:solidFill>
            </a:endParaRPr>
          </a:p>
        </p:txBody>
      </p:sp>
      <p:sp>
        <p:nvSpPr>
          <p:cNvPr id="16" name="Retângulo de cantos arredondados 15"/>
          <p:cNvSpPr/>
          <p:nvPr/>
        </p:nvSpPr>
        <p:spPr>
          <a:xfrm>
            <a:off x="51119" y="3386263"/>
            <a:ext cx="5358953" cy="34913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900" b="1" cap="all" dirty="0" smtClean="0">
                <a:solidFill>
                  <a:schemeClr val="bg1"/>
                </a:solidFill>
              </a:rPr>
              <a:t> </a:t>
            </a:r>
            <a:r>
              <a:rPr lang="pt-BR" sz="1400" b="1" cap="all" dirty="0">
                <a:solidFill>
                  <a:schemeClr val="bg1"/>
                </a:solidFill>
                <a:cs typeface="Arial" panose="020B0604020202020204" pitchFamily="34" charset="0"/>
              </a:rPr>
              <a:t> </a:t>
            </a:r>
            <a:r>
              <a:rPr lang="pt-BR" sz="1400" b="1" cap="all" dirty="0" smtClean="0">
                <a:solidFill>
                  <a:schemeClr val="bg1"/>
                </a:solidFill>
                <a:cs typeface="Arial" panose="020B0604020202020204" pitchFamily="34" charset="0"/>
              </a:rPr>
              <a:t>   Ação</a:t>
            </a:r>
            <a:endParaRPr lang="pt-BR" sz="1400" b="1" cap="all" dirty="0">
              <a:solidFill>
                <a:schemeClr val="bg1"/>
              </a:solidFill>
              <a:cs typeface="Arial" panose="020B0604020202020204" pitchFamily="34" charset="0"/>
            </a:endParaRPr>
          </a:p>
        </p:txBody>
      </p:sp>
      <p:sp>
        <p:nvSpPr>
          <p:cNvPr id="23" name="Retângulo de cantos arredondados 22"/>
          <p:cNvSpPr/>
          <p:nvPr/>
        </p:nvSpPr>
        <p:spPr>
          <a:xfrm>
            <a:off x="65516" y="5578086"/>
            <a:ext cx="5344556" cy="333025"/>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200" b="1" cap="all" dirty="0" smtClean="0">
                <a:solidFill>
                  <a:schemeClr val="bg1"/>
                </a:solidFill>
              </a:rPr>
              <a:t>    </a:t>
            </a:r>
            <a:r>
              <a:rPr lang="pt-BR" sz="1400" b="1" cap="all" dirty="0" smtClean="0">
                <a:solidFill>
                  <a:schemeClr val="bg1"/>
                </a:solidFill>
                <a:cs typeface="Arial" panose="020B0604020202020204" pitchFamily="34" charset="0"/>
              </a:rPr>
              <a:t>Responsável PELO PROGRAMA</a:t>
            </a:r>
            <a:endParaRPr lang="pt-BR" sz="1400" b="1" cap="all" dirty="0">
              <a:solidFill>
                <a:schemeClr val="bg1"/>
              </a:solidFill>
              <a:cs typeface="Arial" panose="020B0604020202020204" pitchFamily="34" charset="0"/>
            </a:endParaRPr>
          </a:p>
        </p:txBody>
      </p:sp>
      <p:sp>
        <p:nvSpPr>
          <p:cNvPr id="24" name="Retângulo de cantos arredondados 23"/>
          <p:cNvSpPr/>
          <p:nvPr/>
        </p:nvSpPr>
        <p:spPr>
          <a:xfrm>
            <a:off x="5573479" y="691746"/>
            <a:ext cx="6526372"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910449"/>
            <a:r>
              <a:rPr lang="pt-BR" sz="1400" b="1" cap="all" dirty="0" smtClean="0">
                <a:solidFill>
                  <a:schemeClr val="bg1">
                    <a:lumMod val="75000"/>
                  </a:schemeClr>
                </a:solidFill>
                <a:latin typeface="Arial" panose="020B0604020202020204" pitchFamily="34" charset="0"/>
                <a:cs typeface="Arial" panose="020B0604020202020204" pitchFamily="34" charset="0"/>
              </a:rPr>
              <a:t>     </a:t>
            </a:r>
            <a:r>
              <a:rPr lang="pt-BR" sz="1400" b="1" cap="all" dirty="0" smtClean="0">
                <a:solidFill>
                  <a:schemeClr val="bg1"/>
                </a:solidFill>
                <a:cs typeface="Arial" panose="020B0604020202020204" pitchFamily="34" charset="0"/>
              </a:rPr>
              <a:t>CUSTOS</a:t>
            </a:r>
            <a:endParaRPr lang="pt-BR" sz="1400" b="1" cap="all" dirty="0">
              <a:solidFill>
                <a:schemeClr val="bg1"/>
              </a:solidFill>
              <a:cs typeface="Arial" panose="020B0604020202020204" pitchFamily="34" charset="0"/>
            </a:endParaRPr>
          </a:p>
        </p:txBody>
      </p:sp>
      <p:sp>
        <p:nvSpPr>
          <p:cNvPr id="38" name="Retângulo de cantos arredondados 37"/>
          <p:cNvSpPr/>
          <p:nvPr/>
        </p:nvSpPr>
        <p:spPr>
          <a:xfrm>
            <a:off x="5694315" y="3118974"/>
            <a:ext cx="6316710" cy="365182"/>
          </a:xfrm>
          <a:prstGeom prst="roundRect">
            <a:avLst>
              <a:gd name="adj" fmla="val 50000"/>
            </a:avLst>
          </a:prstGeom>
          <a:solidFill>
            <a:srgbClr val="548238"/>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57669" tIns="40048" rIns="80095" bIns="40048" rtlCol="0" anchor="ctr"/>
          <a:lstStyle/>
          <a:p>
            <a:pPr defTabSz="1007943">
              <a:defRPr/>
            </a:pPr>
            <a:r>
              <a:rPr lang="pt-BR" sz="1400" b="1" dirty="0" smtClean="0">
                <a:solidFill>
                  <a:schemeClr val="bg1"/>
                </a:solidFill>
                <a:cs typeface="Arial" panose="020B0604020202020204" pitchFamily="34" charset="0"/>
              </a:rPr>
              <a:t>        RESULTADOS ESPERADOS</a:t>
            </a:r>
            <a:endParaRPr lang="pt-BR" sz="1400" b="1" dirty="0">
              <a:solidFill>
                <a:schemeClr val="bg1"/>
              </a:solidFill>
              <a:cs typeface="Arial" panose="020B0604020202020204" pitchFamily="34" charset="0"/>
            </a:endParaRPr>
          </a:p>
        </p:txBody>
      </p:sp>
      <p:sp>
        <p:nvSpPr>
          <p:cNvPr id="40" name="Divisa 39"/>
          <p:cNvSpPr/>
          <p:nvPr/>
        </p:nvSpPr>
        <p:spPr>
          <a:xfrm>
            <a:off x="269571" y="746337"/>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41" name="Divisa 40"/>
          <p:cNvSpPr/>
          <p:nvPr/>
        </p:nvSpPr>
        <p:spPr>
          <a:xfrm>
            <a:off x="191255" y="346932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2" name="Tabela 41"/>
          <p:cNvGraphicFramePr>
            <a:graphicFrameLocks noGrp="1"/>
          </p:cNvGraphicFramePr>
          <p:nvPr>
            <p:extLst/>
          </p:nvPr>
        </p:nvGraphicFramePr>
        <p:xfrm>
          <a:off x="109319" y="3977950"/>
          <a:ext cx="5245031" cy="1081186"/>
        </p:xfrm>
        <a:graphic>
          <a:graphicData uri="http://schemas.openxmlformats.org/drawingml/2006/table">
            <a:tbl>
              <a:tblPr firstRow="1" bandRow="1">
                <a:tableStyleId>{5C22544A-7EE6-4342-B048-85BDC9FD1C3A}</a:tableStyleId>
              </a:tblPr>
              <a:tblGrid>
                <a:gridCol w="1560722">
                  <a:extLst>
                    <a:ext uri="{9D8B030D-6E8A-4147-A177-3AD203B41FA5}">
                      <a16:colId xmlns:a16="http://schemas.microsoft.com/office/drawing/2014/main" val="20000"/>
                    </a:ext>
                  </a:extLst>
                </a:gridCol>
                <a:gridCol w="3684309">
                  <a:extLst>
                    <a:ext uri="{9D8B030D-6E8A-4147-A177-3AD203B41FA5}">
                      <a16:colId xmlns:a16="http://schemas.microsoft.com/office/drawing/2014/main" val="20005"/>
                    </a:ext>
                  </a:extLst>
                </a:gridCol>
              </a:tblGrid>
              <a:tr h="293963">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NOME</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200" b="1" i="0" kern="1200" dirty="0" smtClean="0">
                          <a:solidFill>
                            <a:schemeClr val="tx1"/>
                          </a:solidFill>
                          <a:latin typeface="+mn-lt"/>
                          <a:ea typeface="+mn-ea"/>
                          <a:cs typeface="+mn-cs"/>
                        </a:rPr>
                        <a:t>DESCRIÇÃO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787223">
                <a:tc>
                  <a:txBody>
                    <a:bodyPr/>
                    <a:lstStyle/>
                    <a:p>
                      <a:pPr marL="0" marR="0" indent="0" algn="just"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rPr>
                        <a:t>Energia Competitiva e Sustentável</a:t>
                      </a: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just" defTabSz="1007943" rtl="0" eaLnBrk="1" fontAlgn="auto" latinLnBrk="0" hangingPunct="1">
                        <a:lnSpc>
                          <a:spcPct val="100000"/>
                        </a:lnSpc>
                        <a:spcBef>
                          <a:spcPts val="0"/>
                        </a:spcBef>
                        <a:spcAft>
                          <a:spcPts val="0"/>
                        </a:spcAft>
                        <a:buClrTx/>
                        <a:buSzTx/>
                        <a:buFontTx/>
                        <a:buNone/>
                        <a:tabLst/>
                        <a:defRPr/>
                      </a:pPr>
                      <a:r>
                        <a:rPr lang="pt-BR" sz="1100" i="0" dirty="0" smtClean="0">
                          <a:solidFill>
                            <a:prstClr val="black"/>
                          </a:solidFill>
                          <a:latin typeface="+mn-lt"/>
                          <a:cs typeface="Arial" panose="020B0604020202020204" pitchFamily="34" charset="0"/>
                        </a:rPr>
                        <a:t>Diversificar a matriz energética estadual, buscando o aumento da produção de energia elétrica a partir de fontes renováveis, atendendo aos requisitos institucionais de planejamento.</a:t>
                      </a:r>
                      <a:endParaRPr lang="pt-BR" sz="11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43" name="Divisa 42"/>
          <p:cNvSpPr/>
          <p:nvPr/>
        </p:nvSpPr>
        <p:spPr>
          <a:xfrm>
            <a:off x="65516" y="6117335"/>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r>
              <a:rPr lang="pt-BR" sz="900" dirty="0" smtClean="0">
                <a:solidFill>
                  <a:prstClr val="black"/>
                </a:solidFill>
              </a:rPr>
              <a:t>  </a:t>
            </a:r>
            <a:endParaRPr lang="pt-BR" sz="900" dirty="0">
              <a:solidFill>
                <a:prstClr val="black"/>
              </a:solidFill>
            </a:endParaRPr>
          </a:p>
        </p:txBody>
      </p:sp>
      <p:sp>
        <p:nvSpPr>
          <p:cNvPr id="44" name="Divisa 43"/>
          <p:cNvSpPr/>
          <p:nvPr/>
        </p:nvSpPr>
        <p:spPr>
          <a:xfrm>
            <a:off x="5743989" y="769064"/>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graphicFrame>
        <p:nvGraphicFramePr>
          <p:cNvPr id="45" name="Tabela 44"/>
          <p:cNvGraphicFramePr>
            <a:graphicFrameLocks noGrp="1"/>
          </p:cNvGraphicFramePr>
          <p:nvPr>
            <p:extLst>
              <p:ext uri="{D42A27DB-BD31-4B8C-83A1-F6EECF244321}">
                <p14:modId xmlns:p14="http://schemas.microsoft.com/office/powerpoint/2010/main" val="1115846660"/>
              </p:ext>
            </p:extLst>
          </p:nvPr>
        </p:nvGraphicFramePr>
        <p:xfrm>
          <a:off x="5743989" y="1261940"/>
          <a:ext cx="6355862" cy="1294090"/>
        </p:xfrm>
        <a:graphic>
          <a:graphicData uri="http://schemas.openxmlformats.org/drawingml/2006/table">
            <a:tbl>
              <a:tblPr firstRow="1" bandRow="1">
                <a:tableStyleId>{5C22544A-7EE6-4342-B048-85BDC9FD1C3A}</a:tableStyleId>
              </a:tblPr>
              <a:tblGrid>
                <a:gridCol w="2608854">
                  <a:extLst>
                    <a:ext uri="{9D8B030D-6E8A-4147-A177-3AD203B41FA5}">
                      <a16:colId xmlns:a16="http://schemas.microsoft.com/office/drawing/2014/main" val="20000"/>
                    </a:ext>
                  </a:extLst>
                </a:gridCol>
                <a:gridCol w="1510172">
                  <a:extLst>
                    <a:ext uri="{9D8B030D-6E8A-4147-A177-3AD203B41FA5}">
                      <a16:colId xmlns:a16="http://schemas.microsoft.com/office/drawing/2014/main" val="20001"/>
                    </a:ext>
                  </a:extLst>
                </a:gridCol>
                <a:gridCol w="2236836">
                  <a:extLst>
                    <a:ext uri="{9D8B030D-6E8A-4147-A177-3AD203B41FA5}">
                      <a16:colId xmlns:a16="http://schemas.microsoft.com/office/drawing/2014/main" val="20002"/>
                    </a:ext>
                  </a:extLst>
                </a:gridCol>
              </a:tblGrid>
              <a:tr h="416400">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Ação</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Orçamento</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tc>
                  <a:txBody>
                    <a:bodyPr/>
                    <a:lstStyle/>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2020 à 2023 </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PPA</a:t>
                      </a:r>
                    </a:p>
                    <a:p>
                      <a:pPr marL="0" marR="0" indent="0" algn="ctr" defTabSz="1007943" rtl="0" eaLnBrk="1" fontAlgn="auto" latinLnBrk="0" hangingPunct="1">
                        <a:lnSpc>
                          <a:spcPct val="100000"/>
                        </a:lnSpc>
                        <a:spcBef>
                          <a:spcPts val="0"/>
                        </a:spcBef>
                        <a:spcAft>
                          <a:spcPts val="0"/>
                        </a:spcAft>
                        <a:buClrTx/>
                        <a:buSzTx/>
                        <a:buFontTx/>
                        <a:buNone/>
                        <a:tabLst/>
                        <a:defRPr/>
                      </a:pPr>
                      <a:r>
                        <a:rPr lang="pt-BR" sz="1100" b="1" i="1" kern="1200" dirty="0" smtClean="0">
                          <a:solidFill>
                            <a:schemeClr val="tx1"/>
                          </a:solidFill>
                          <a:latin typeface="+mn-lt"/>
                          <a:ea typeface="+mn-ea"/>
                          <a:cs typeface="+mn-cs"/>
                        </a:rPr>
                        <a:t>Cota + Extra Cota</a:t>
                      </a:r>
                    </a:p>
                  </a:txBody>
                  <a:tcPr marL="78203" marR="78203" marT="41476" marB="414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41553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pt-BR" sz="1100" b="1" i="0" dirty="0" smtClean="0">
                          <a:solidFill>
                            <a:schemeClr val="tx1"/>
                          </a:solidFill>
                        </a:rPr>
                        <a:t>Energia Competitiva e Sustentável</a:t>
                      </a:r>
                      <a:endParaRPr lang="pt-BR" sz="1100" b="1" i="0" kern="1200" dirty="0" smtClean="0">
                        <a:solidFill>
                          <a:schemeClr val="tx1"/>
                        </a:solidFill>
                        <a:latin typeface="+mn-lt"/>
                        <a:ea typeface="+mn-ea"/>
                        <a:cs typeface="+mn-cs"/>
                      </a:endParaRPr>
                    </a:p>
                    <a:p>
                      <a:pPr marL="0" marR="0" indent="0" algn="just" defTabSz="1007943" rtl="0" eaLnBrk="1" fontAlgn="auto" latinLnBrk="0" hangingPunct="1">
                        <a:lnSpc>
                          <a:spcPct val="100000"/>
                        </a:lnSpc>
                        <a:spcBef>
                          <a:spcPts val="0"/>
                        </a:spcBef>
                        <a:spcAft>
                          <a:spcPts val="0"/>
                        </a:spcAft>
                        <a:buClrTx/>
                        <a:buSzTx/>
                        <a:buFontTx/>
                        <a:buNone/>
                        <a:tabLst/>
                        <a:defRPr/>
                      </a:pPr>
                      <a:endParaRPr lang="pt-BR" sz="1400" b="0" i="0" kern="1200" dirty="0" smtClean="0">
                        <a:solidFill>
                          <a:schemeClr val="tx1"/>
                        </a:solidFill>
                        <a:latin typeface="+mn-lt"/>
                        <a:ea typeface="+mn-ea"/>
                        <a:cs typeface="+mn-cs"/>
                      </a:endParaRP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2.030.000,00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8.000.000,00</a:t>
                      </a:r>
                    </a:p>
                    <a:p>
                      <a:pPr marL="0" marR="0" indent="0" algn="r" defTabSz="1007943" rtl="0" eaLnBrk="1" fontAlgn="auto" latinLnBrk="0" hangingPunct="1">
                        <a:lnSpc>
                          <a:spcPct val="100000"/>
                        </a:lnSpc>
                        <a:spcBef>
                          <a:spcPts val="0"/>
                        </a:spcBef>
                        <a:spcAft>
                          <a:spcPts val="0"/>
                        </a:spcAft>
                        <a:buClrTx/>
                        <a:buSzTx/>
                        <a:buFontTx/>
                        <a:buNone/>
                        <a:tabLst/>
                        <a:defRPr/>
                      </a:pPr>
                      <a:r>
                        <a:rPr lang="pt-BR" sz="1100" b="0" i="0" kern="1200" dirty="0" smtClean="0">
                          <a:solidFill>
                            <a:schemeClr val="tx1"/>
                          </a:solidFill>
                          <a:latin typeface="+mn-lt"/>
                          <a:ea typeface="+mn-ea"/>
                          <a:cs typeface="+mn-cs"/>
                        </a:rPr>
                        <a:t>32.494.000,00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92679">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lang="pt-BR" sz="1200" b="0" i="0" kern="1200" dirty="0" smtClean="0">
                          <a:solidFill>
                            <a:schemeClr val="tx1"/>
                          </a:solidFill>
                          <a:latin typeface="+mn-lt"/>
                          <a:ea typeface="+mn-ea"/>
                          <a:cs typeface="+mn-cs"/>
                        </a:rPr>
                        <a:t>Total</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2.030.000,00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r" defTabSz="1007943" rtl="0" eaLnBrk="1" fontAlgn="auto" latinLnBrk="0" hangingPunct="1">
                        <a:lnSpc>
                          <a:spcPct val="100000"/>
                        </a:lnSpc>
                        <a:spcBef>
                          <a:spcPts val="0"/>
                        </a:spcBef>
                        <a:spcAft>
                          <a:spcPts val="0"/>
                        </a:spcAft>
                        <a:buClrTx/>
                        <a:buSzTx/>
                        <a:buFontTx/>
                        <a:buNone/>
                        <a:tabLst/>
                        <a:defRPr/>
                      </a:pPr>
                      <a:r>
                        <a:rPr lang="pt-BR" sz="1100" b="1" i="0" kern="1200" dirty="0" smtClean="0">
                          <a:solidFill>
                            <a:schemeClr val="tx1"/>
                          </a:solidFill>
                          <a:latin typeface="+mn-lt"/>
                          <a:ea typeface="+mn-ea"/>
                          <a:cs typeface="+mn-cs"/>
                        </a:rPr>
                        <a:t>40.494.000,00</a:t>
                      </a:r>
                    </a:p>
                  </a:txBody>
                  <a:tcPr marL="78203" marR="7820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6893031"/>
                  </a:ext>
                </a:extLst>
              </a:tr>
            </a:tbl>
          </a:graphicData>
        </a:graphic>
      </p:graphicFrame>
      <p:sp>
        <p:nvSpPr>
          <p:cNvPr id="46" name="Divisa 45"/>
          <p:cNvSpPr/>
          <p:nvPr/>
        </p:nvSpPr>
        <p:spPr>
          <a:xfrm>
            <a:off x="5912455" y="3183558"/>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
        <p:nvSpPr>
          <p:cNvPr id="25" name="Título 1"/>
          <p:cNvSpPr txBox="1">
            <a:spLocks/>
          </p:cNvSpPr>
          <p:nvPr/>
        </p:nvSpPr>
        <p:spPr>
          <a:xfrm>
            <a:off x="539552" y="131373"/>
            <a:ext cx="11560299" cy="392961"/>
          </a:xfrm>
          <a:prstGeom prst="roundRect">
            <a:avLst>
              <a:gd name="adj" fmla="val 14926"/>
            </a:avLst>
          </a:prstGeom>
          <a:solidFill>
            <a:srgbClr val="233616"/>
          </a:solidFill>
        </p:spPr>
        <p:txBody>
          <a:bodyPr vert="horz" lIns="91440" tIns="45720" rIns="91440" bIns="45720" rtlCol="0" anchor="ctr">
            <a:noAutofit/>
          </a:bodyPr>
          <a:lstStyle>
            <a:lvl1pPr algn="l" defTabSz="914400" rtl="0" eaLnBrk="1" latinLnBrk="0" hangingPunct="1">
              <a:spcBef>
                <a:spcPct val="0"/>
              </a:spcBef>
              <a:buNone/>
              <a:defRPr sz="2400" b="0" kern="1200" cap="all" baseline="0">
                <a:solidFill>
                  <a:schemeClr val="bg1"/>
                </a:solidFill>
                <a:latin typeface="+mj-lt"/>
                <a:ea typeface="+mj-ea"/>
                <a:cs typeface="+mj-cs"/>
              </a:defRPr>
            </a:lvl1pPr>
          </a:lstStyle>
          <a:p>
            <a:r>
              <a:rPr lang="pt-BR" sz="1800" b="1" cap="small" dirty="0" smtClean="0"/>
              <a:t>Programa: </a:t>
            </a:r>
            <a:r>
              <a:rPr lang="pt-BR" sz="1800" b="1" cap="small" dirty="0" smtClean="0">
                <a:cs typeface="Arial" panose="020B0604020202020204" pitchFamily="34" charset="0"/>
              </a:rPr>
              <a:t>Matriz Energética de Goiás</a:t>
            </a:r>
            <a:endParaRPr lang="pt-BR" sz="1800" b="1" cap="small" dirty="0">
              <a:cs typeface="Arial" panose="020B0604020202020204" pitchFamily="34" charset="0"/>
            </a:endParaRPr>
          </a:p>
        </p:txBody>
      </p:sp>
      <p:cxnSp>
        <p:nvCxnSpPr>
          <p:cNvPr id="26" name="Conector reto 25"/>
          <p:cNvCxnSpPr/>
          <p:nvPr/>
        </p:nvCxnSpPr>
        <p:spPr>
          <a:xfrm>
            <a:off x="11096362" y="131373"/>
            <a:ext cx="0" cy="381146"/>
          </a:xfrm>
          <a:prstGeom prst="line">
            <a:avLst/>
          </a:prstGeom>
          <a:ln w="38100">
            <a:solidFill>
              <a:srgbClr val="548238"/>
            </a:solidFill>
          </a:ln>
        </p:spPr>
        <p:style>
          <a:lnRef idx="1">
            <a:schemeClr val="accent1"/>
          </a:lnRef>
          <a:fillRef idx="0">
            <a:schemeClr val="accent1"/>
          </a:fillRef>
          <a:effectRef idx="0">
            <a:schemeClr val="accent1"/>
          </a:effectRef>
          <a:fontRef idx="minor">
            <a:schemeClr val="tx1"/>
          </a:fontRef>
        </p:style>
      </p:cxnSp>
      <p:sp>
        <p:nvSpPr>
          <p:cNvPr id="27" name="Retângulo 26"/>
          <p:cNvSpPr/>
          <p:nvPr/>
        </p:nvSpPr>
        <p:spPr>
          <a:xfrm>
            <a:off x="11302826" y="166086"/>
            <a:ext cx="612668" cy="369332"/>
          </a:xfrm>
          <a:prstGeom prst="rect">
            <a:avLst/>
          </a:prstGeom>
        </p:spPr>
        <p:txBody>
          <a:bodyPr wrap="none">
            <a:spAutoFit/>
          </a:bodyPr>
          <a:lstStyle/>
          <a:p>
            <a:r>
              <a:rPr lang="pt-BR" b="1" dirty="0">
                <a:solidFill>
                  <a:schemeClr val="bg1"/>
                </a:solidFill>
              </a:rPr>
              <a:t>SEDI</a:t>
            </a:r>
          </a:p>
        </p:txBody>
      </p:sp>
      <p:sp>
        <p:nvSpPr>
          <p:cNvPr id="2" name="Retângulo 1"/>
          <p:cNvSpPr/>
          <p:nvPr/>
        </p:nvSpPr>
        <p:spPr>
          <a:xfrm>
            <a:off x="109320" y="1110750"/>
            <a:ext cx="5333543" cy="1446550"/>
          </a:xfrm>
          <a:prstGeom prst="rect">
            <a:avLst/>
          </a:prstGeom>
        </p:spPr>
        <p:txBody>
          <a:bodyPr wrap="square">
            <a:spAutoFit/>
          </a:bodyPr>
          <a:lstStyle/>
          <a:p>
            <a:pPr algn="just"/>
            <a:r>
              <a:rPr lang="pt-BR" sz="1100" dirty="0"/>
              <a:t>Aumento da capacidade instalada de geração e da confiabilidade das usinas instaladas</a:t>
            </a:r>
          </a:p>
          <a:p>
            <a:pPr algn="just"/>
            <a:r>
              <a:rPr lang="pt-BR" sz="1100" dirty="0"/>
              <a:t>Aumento do número de projetos em soluções de energia elétrica</a:t>
            </a:r>
          </a:p>
          <a:p>
            <a:pPr algn="just"/>
            <a:r>
              <a:rPr lang="pt-BR" sz="1100" dirty="0"/>
              <a:t>Diversificação da matriz energética do Estado; </a:t>
            </a:r>
          </a:p>
          <a:p>
            <a:pPr algn="just"/>
            <a:r>
              <a:rPr lang="pt-BR" sz="1100" dirty="0"/>
              <a:t>Oferta de uma energia renovável, limpa e mais barata</a:t>
            </a:r>
          </a:p>
          <a:p>
            <a:pPr algn="just"/>
            <a:r>
              <a:rPr lang="pt-BR" sz="1100" dirty="0"/>
              <a:t>Aumentar a participação da energia solar na matriz energética de Goiás.</a:t>
            </a:r>
          </a:p>
          <a:p>
            <a:pPr algn="just"/>
            <a:r>
              <a:rPr lang="pt-BR" sz="1100" dirty="0"/>
              <a:t>Diminuir o custo da energia elétrica para o consumidor final.</a:t>
            </a:r>
          </a:p>
          <a:p>
            <a:pPr algn="just"/>
            <a:r>
              <a:rPr lang="pt-BR" sz="1100" dirty="0"/>
              <a:t>Aumento da quantidade de linhas de transmissão e da capacidade de transformação, bem como aumento da confiabilidade da transmissão (Linhas de transmissão e subestações</a:t>
            </a:r>
            <a:r>
              <a:rPr lang="pt-BR" sz="1100" dirty="0" smtClean="0"/>
              <a:t>).</a:t>
            </a:r>
            <a:endParaRPr lang="pt-BR" sz="1100" dirty="0"/>
          </a:p>
        </p:txBody>
      </p:sp>
      <p:sp>
        <p:nvSpPr>
          <p:cNvPr id="3" name="Retângulo 2"/>
          <p:cNvSpPr/>
          <p:nvPr/>
        </p:nvSpPr>
        <p:spPr>
          <a:xfrm>
            <a:off x="5912455" y="3709895"/>
            <a:ext cx="5256725" cy="261610"/>
          </a:xfrm>
          <a:prstGeom prst="rect">
            <a:avLst/>
          </a:prstGeom>
        </p:spPr>
        <p:txBody>
          <a:bodyPr wrap="square">
            <a:spAutoFit/>
          </a:bodyPr>
          <a:lstStyle/>
          <a:p>
            <a:r>
              <a:rPr lang="pt-BR" sz="1100" dirty="0"/>
              <a:t>Ampliação e diversificação da geração energética e melhoria do acesso à energia elétrica</a:t>
            </a:r>
          </a:p>
        </p:txBody>
      </p:sp>
      <p:sp>
        <p:nvSpPr>
          <p:cNvPr id="4" name="Retângulo 3"/>
          <p:cNvSpPr/>
          <p:nvPr/>
        </p:nvSpPr>
        <p:spPr>
          <a:xfrm>
            <a:off x="14326" y="5998149"/>
            <a:ext cx="4985194" cy="302840"/>
          </a:xfrm>
          <a:prstGeom prst="rect">
            <a:avLst/>
          </a:prstGeom>
        </p:spPr>
        <p:txBody>
          <a:bodyPr wrap="square">
            <a:spAutoFit/>
          </a:bodyPr>
          <a:lstStyle/>
          <a:p>
            <a:pPr defTabSz="781222">
              <a:lnSpc>
                <a:spcPct val="114000"/>
              </a:lnSpc>
            </a:pPr>
            <a:r>
              <a:rPr lang="pt-BR" sz="1200" dirty="0">
                <a:solidFill>
                  <a:prstClr val="black"/>
                </a:solidFill>
                <a:cs typeface="Arial" panose="020B0604020202020204" pitchFamily="34" charset="0"/>
              </a:rPr>
              <a:t>Everton Chaves Correia</a:t>
            </a:r>
            <a:endParaRPr lang="pt-BR" sz="1200" dirty="0">
              <a:solidFill>
                <a:prstClr val="black"/>
              </a:solidFill>
            </a:endParaRPr>
          </a:p>
        </p:txBody>
      </p:sp>
      <p:sp>
        <p:nvSpPr>
          <p:cNvPr id="28" name="Divisa 27"/>
          <p:cNvSpPr/>
          <p:nvPr/>
        </p:nvSpPr>
        <p:spPr>
          <a:xfrm>
            <a:off x="185338" y="5634499"/>
            <a:ext cx="168466" cy="20270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095" tIns="40048" rIns="80095" bIns="40048" rtlCol="0" anchor="ctr"/>
          <a:lstStyle/>
          <a:p>
            <a:pPr algn="ctr" defTabSz="781222"/>
            <a:endParaRPr lang="pt-BR" sz="900">
              <a:solidFill>
                <a:prstClr val="black"/>
              </a:solidFill>
            </a:endParaRPr>
          </a:p>
        </p:txBody>
      </p:sp>
    </p:spTree>
    <p:extLst>
      <p:ext uri="{BB962C8B-B14F-4D97-AF65-F5344CB8AC3E}">
        <p14:creationId xmlns:p14="http://schemas.microsoft.com/office/powerpoint/2010/main" val="28609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4596</TotalTime>
  <Words>4758</Words>
  <Application>Microsoft Office PowerPoint</Application>
  <PresentationFormat>Widescreen</PresentationFormat>
  <Paragraphs>1329</Paragraphs>
  <Slides>26</Slides>
  <Notes>1</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26</vt:i4>
      </vt:variant>
    </vt:vector>
  </HeadingPairs>
  <TitlesOfParts>
    <vt:vector size="34" baseType="lpstr">
      <vt:lpstr>Arial</vt:lpstr>
      <vt:lpstr>Calibri</vt:lpstr>
      <vt:lpstr>Calibri Light</vt:lpstr>
      <vt:lpstr>Gill Sans</vt:lpstr>
      <vt:lpstr>Segoe UI</vt:lpstr>
      <vt:lpstr>Times New Roman</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Larissa Ribeiro de Freitas Moreira</dc:creator>
  <cp:lastModifiedBy>Janine Almeida Silva Zaiden</cp:lastModifiedBy>
  <cp:revision>299</cp:revision>
  <cp:lastPrinted>2019-12-02T13:40:12Z</cp:lastPrinted>
  <dcterms:created xsi:type="dcterms:W3CDTF">2019-08-28T18:51:40Z</dcterms:created>
  <dcterms:modified xsi:type="dcterms:W3CDTF">2019-12-02T18:09:09Z</dcterms:modified>
</cp:coreProperties>
</file>